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70" r:id="rId5"/>
    <p:sldId id="271" r:id="rId6"/>
    <p:sldId id="30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06" r:id="rId17"/>
    <p:sldId id="303" r:id="rId18"/>
    <p:sldId id="281" r:id="rId19"/>
    <p:sldId id="307" r:id="rId20"/>
    <p:sldId id="30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0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65" r:id="rId43"/>
    <p:sldId id="262" r:id="rId44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78183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>
                <a:moveTo>
                  <a:pt x="18287998" y="904874"/>
                </a:moveTo>
                <a:lnTo>
                  <a:pt x="0" y="9048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04874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2318456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72668"/>
            <a:ext cx="16256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3323" y="0"/>
            <a:ext cx="9820275" cy="10287000"/>
          </a:xfrm>
          <a:custGeom>
            <a:avLst/>
            <a:gdLst/>
            <a:ahLst/>
            <a:cxnLst/>
            <a:rect l="l" t="t" r="r" b="b"/>
            <a:pathLst>
              <a:path w="9820275" h="10287000">
                <a:moveTo>
                  <a:pt x="98202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820274" y="0"/>
                </a:lnTo>
                <a:lnTo>
                  <a:pt x="982027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028700"/>
            <a:ext cx="6067424" cy="3533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8150" y="0"/>
            <a:ext cx="6600825" cy="10287000"/>
          </a:xfrm>
          <a:custGeom>
            <a:avLst/>
            <a:gdLst/>
            <a:ahLst/>
            <a:cxnLst/>
            <a:rect l="l" t="t" r="r" b="b"/>
            <a:pathLst>
              <a:path w="6600825" h="10287000">
                <a:moveTo>
                  <a:pt x="6600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600824" y="0"/>
                </a:lnTo>
                <a:lnTo>
                  <a:pt x="660082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6802415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66" y="7171360"/>
            <a:ext cx="8929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650" algn="l"/>
                <a:tab pos="3552190" algn="l"/>
                <a:tab pos="5646420" algn="l"/>
                <a:tab pos="6562090" algn="l"/>
              </a:tabLst>
            </a:pP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L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rgbClr val="16204A"/>
                </a:solidFill>
                <a:latin typeface="Verdana"/>
                <a:cs typeface="Verdana"/>
              </a:rPr>
              <a:t>C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25" dirty="0">
                <a:solidFill>
                  <a:srgbClr val="16204A"/>
                </a:solidFill>
                <a:latin typeface="Verdana"/>
                <a:cs typeface="Verdana"/>
              </a:rPr>
              <a:t>U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Y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130" dirty="0">
                <a:solidFill>
                  <a:srgbClr val="16204A"/>
                </a:solidFill>
                <a:latin typeface="Verdana"/>
                <a:cs typeface="Verdana"/>
              </a:rPr>
              <a:t>F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50" dirty="0">
                <a:solidFill>
                  <a:srgbClr val="16204A"/>
                </a:solidFill>
                <a:latin typeface="Verdana"/>
                <a:cs typeface="Verdana"/>
              </a:rPr>
              <a:t>C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05" dirty="0">
                <a:solidFill>
                  <a:srgbClr val="16204A"/>
                </a:solidFill>
                <a:latin typeface="Verdana"/>
                <a:cs typeface="Verdana"/>
              </a:rPr>
              <a:t>A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0" dirty="0">
                <a:solidFill>
                  <a:srgbClr val="16204A"/>
                </a:solidFill>
                <a:latin typeface="Verdana"/>
                <a:cs typeface="Verdana"/>
              </a:rPr>
              <a:t>V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Y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028700"/>
            <a:ext cx="9058274" cy="5276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73000" y="1714500"/>
            <a:ext cx="5181600" cy="5147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dirty="0" err="1">
                <a:latin typeface="+mj-lt"/>
              </a:rPr>
              <a:t>Никогаш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не</a:t>
            </a:r>
            <a:r>
              <a:rPr lang="en-GB" sz="4000" b="1" dirty="0">
                <a:latin typeface="+mj-lt"/>
              </a:rPr>
              <a:t> е </a:t>
            </a:r>
            <a:r>
              <a:rPr lang="en-GB" sz="4000" b="1" dirty="0" err="1">
                <a:latin typeface="+mj-lt"/>
              </a:rPr>
              <a:t>доцна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да</a:t>
            </a:r>
            <a:r>
              <a:rPr lang="en-GB" sz="4000" b="1" dirty="0">
                <a:latin typeface="+mj-lt"/>
              </a:rPr>
              <a:t> ... </a:t>
            </a:r>
            <a:r>
              <a:rPr lang="en-GB" sz="4000" b="1" dirty="0" err="1">
                <a:latin typeface="+mj-lt"/>
              </a:rPr>
              <a:t>Трошите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пари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за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култура</a:t>
            </a:r>
            <a:r>
              <a:rPr lang="en-GB" sz="4000" b="1" dirty="0">
                <a:latin typeface="+mj-lt"/>
              </a:rPr>
              <a:t>, </a:t>
            </a:r>
            <a:r>
              <a:rPr lang="en-GB" sz="4000" b="1" dirty="0" err="1">
                <a:latin typeface="+mj-lt"/>
              </a:rPr>
              <a:t>удобно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седнати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во</a:t>
            </a:r>
            <a:r>
              <a:rPr lang="mk-MK" sz="4000" b="1" dirty="0">
                <a:latin typeface="+mj-lt"/>
              </a:rPr>
              <a:t> вашата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фотелја</a:t>
            </a:r>
            <a:endParaRPr lang="en-GB" sz="4000" b="1" dirty="0">
              <a:latin typeface="+mj-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000" b="1" spc="-65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mk-MK" sz="4600" b="1" spc="-65" dirty="0">
                <a:latin typeface="Tahoma"/>
                <a:cs typeface="Tahoma"/>
              </a:rPr>
              <a:t>ПАРТНЕР</a:t>
            </a:r>
            <a:r>
              <a:rPr lang="en-US" sz="4600" b="1" spc="-65" dirty="0">
                <a:latin typeface="Tahoma"/>
                <a:cs typeface="Tahoma"/>
              </a:rPr>
              <a:t>: IAL FVG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810149B-E773-4FD2-8753-63F9A97D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8538424"/>
            <a:ext cx="4538637" cy="767324"/>
          </a:xfrm>
          <a:prstGeom prst="rect">
            <a:avLst/>
          </a:prstGeom>
        </p:spPr>
      </p:pic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751025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altLang="es-ES" sz="40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4000" b="1" dirty="0"/>
              <a:t>Проверете </a:t>
            </a:r>
            <a:r>
              <a:rPr lang="en-GB" sz="4000" b="1" dirty="0" err="1"/>
              <a:t>ги</a:t>
            </a:r>
            <a:r>
              <a:rPr lang="en-GB" sz="4000" b="1" dirty="0"/>
              <a:t> </a:t>
            </a:r>
            <a:r>
              <a:rPr lang="mk-MK" sz="4000" b="1" dirty="0"/>
              <a:t>за вас </a:t>
            </a:r>
            <a:r>
              <a:rPr lang="en-GB" sz="4000" b="1" dirty="0" err="1"/>
              <a:t>новите</a:t>
            </a:r>
            <a:r>
              <a:rPr lang="en-GB" sz="4000" b="1" dirty="0"/>
              <a:t> </a:t>
            </a:r>
            <a:r>
              <a:rPr lang="en-GB" sz="4000" b="1" dirty="0" err="1"/>
              <a:t>интернет</a:t>
            </a:r>
            <a:r>
              <a:rPr lang="en-GB" sz="4000" b="1" dirty="0"/>
              <a:t> </a:t>
            </a:r>
            <a:r>
              <a:rPr lang="en-GB" sz="4000" b="1" dirty="0" err="1"/>
              <a:t>продавници</a:t>
            </a:r>
            <a:endParaRPr lang="en-GB" sz="40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Проверете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менито</a:t>
            </a:r>
            <a:r>
              <a:rPr lang="en-GB" sz="3200" dirty="0"/>
              <a:t> „</a:t>
            </a:r>
            <a:r>
              <a:rPr lang="en-GB" sz="3200" dirty="0" err="1"/>
              <a:t>контактирајте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нас</a:t>
            </a:r>
            <a:r>
              <a:rPr lang="en-GB" sz="3200" dirty="0"/>
              <a:t>“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адреса</a:t>
            </a:r>
            <a:r>
              <a:rPr lang="en-GB" sz="3200" dirty="0"/>
              <a:t> и </a:t>
            </a:r>
            <a:r>
              <a:rPr lang="en-GB" sz="3200" dirty="0" err="1"/>
              <a:t>телефонски</a:t>
            </a:r>
            <a:r>
              <a:rPr lang="en-GB" sz="3200" dirty="0"/>
              <a:t> </a:t>
            </a:r>
            <a:r>
              <a:rPr lang="en-GB" sz="3200" dirty="0" err="1"/>
              <a:t>број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Потоа</a:t>
            </a:r>
            <a:r>
              <a:rPr lang="en-GB" sz="3200" dirty="0"/>
              <a:t> </a:t>
            </a:r>
            <a:r>
              <a:rPr lang="en-GB" sz="3200" dirty="0" err="1"/>
              <a:t>одете</a:t>
            </a:r>
            <a:r>
              <a:rPr lang="en-GB" sz="3200" dirty="0"/>
              <a:t> </a:t>
            </a:r>
            <a:r>
              <a:rPr lang="en-GB" sz="3200" dirty="0" err="1"/>
              <a:t>чекор</a:t>
            </a:r>
            <a:r>
              <a:rPr lang="en-GB" sz="3200" dirty="0"/>
              <a:t> </a:t>
            </a:r>
            <a:r>
              <a:rPr lang="en-GB" sz="3200" dirty="0" err="1"/>
              <a:t>понатаму</a:t>
            </a:r>
            <a:r>
              <a:rPr lang="en-GB" sz="3200" dirty="0"/>
              <a:t>: </a:t>
            </a:r>
            <a:r>
              <a:rPr lang="en-GB" sz="3200" dirty="0" err="1"/>
              <a:t>јавете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mk-MK" sz="3200" dirty="0"/>
              <a:t> интернет продавницата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потврдите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Зошто</a:t>
            </a:r>
            <a:r>
              <a:rPr lang="en-GB" sz="3200" dirty="0"/>
              <a:t>? </a:t>
            </a:r>
            <a:r>
              <a:rPr lang="en-GB" sz="3200" dirty="0" err="1"/>
              <a:t>Некои</a:t>
            </a:r>
            <a:r>
              <a:rPr lang="en-GB" sz="3200" dirty="0"/>
              <a:t> </a:t>
            </a:r>
            <a:r>
              <a:rPr lang="en-GB" sz="3200" dirty="0" err="1"/>
              <a:t>измамници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mk-MK" sz="3200" dirty="0"/>
              <a:t> земаат </a:t>
            </a:r>
            <a:r>
              <a:rPr lang="en-GB" sz="3200" dirty="0" err="1"/>
              <a:t>информациите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контакт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вистинските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продавници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направат</a:t>
            </a:r>
            <a:r>
              <a:rPr lang="en-GB" sz="3200" dirty="0"/>
              <a:t> </a:t>
            </a:r>
            <a:r>
              <a:rPr lang="en-GB" sz="3200" dirty="0" err="1"/>
              <a:t>нивната</a:t>
            </a:r>
            <a:r>
              <a:rPr lang="en-GB" sz="3200" dirty="0"/>
              <a:t>  </a:t>
            </a:r>
            <a:r>
              <a:rPr lang="mk-MK" sz="3200" dirty="0"/>
              <a:t>сомнителна </a:t>
            </a:r>
            <a:r>
              <a:rPr lang="en-GB" sz="3200" dirty="0" err="1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изгледа</a:t>
            </a:r>
            <a:r>
              <a:rPr lang="en-GB" sz="3200" dirty="0"/>
              <a:t> </a:t>
            </a:r>
            <a:r>
              <a:rPr lang="en-GB" sz="3200" dirty="0" err="1"/>
              <a:t>легитимна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2" name="Pulsante di azione: Informazioni 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7F85B80-7D23-4DF4-95F4-08A6EEC6336A}"/>
              </a:ext>
            </a:extLst>
          </p:cNvPr>
          <p:cNvSpPr/>
          <p:nvPr/>
        </p:nvSpPr>
        <p:spPr>
          <a:xfrm>
            <a:off x="16033775" y="2266722"/>
            <a:ext cx="1143000" cy="1600200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827225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altLang="es-ES" sz="40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>
                <a:latin typeface="+mj-lt"/>
              </a:rPr>
              <a:t>Внимавајте на поволни </a:t>
            </a:r>
            <a:r>
              <a:rPr lang="en-GB" sz="3200" b="1" dirty="0" err="1">
                <a:latin typeface="+mj-lt"/>
              </a:rPr>
              <a:t>зделки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+mj-lt"/>
              </a:rPr>
              <a:t>Дали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забележавте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реклама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најниски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цени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или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бесплатна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понуда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бесплатни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работи</a:t>
            </a:r>
            <a:r>
              <a:rPr lang="en-GB" sz="3200" dirty="0">
                <a:latin typeface="+mj-lt"/>
              </a:rPr>
              <a:t>?</a:t>
            </a:r>
            <a:endParaRPr lang="en-US" sz="3200" dirty="0">
              <a:latin typeface="+mj-lt"/>
            </a:endParaRPr>
          </a:p>
          <a:p>
            <a:endParaRPr lang="en-US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+mj-lt"/>
              </a:rPr>
              <a:t>Запомнете</a:t>
            </a:r>
            <a:r>
              <a:rPr lang="en-GB" sz="3200" dirty="0">
                <a:latin typeface="+mj-lt"/>
              </a:rPr>
              <a:t>, </a:t>
            </a:r>
            <a:r>
              <a:rPr lang="en-GB" sz="3200" dirty="0" err="1">
                <a:latin typeface="+mj-lt"/>
              </a:rPr>
              <a:t>ако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понудата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изгледа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премногу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добро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биде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вистинита</a:t>
            </a:r>
            <a:r>
              <a:rPr lang="en-GB" sz="3200" dirty="0">
                <a:latin typeface="+mj-lt"/>
              </a:rPr>
              <a:t>, </a:t>
            </a:r>
            <a:r>
              <a:rPr lang="en-GB" sz="3200" dirty="0" err="1">
                <a:latin typeface="+mj-lt"/>
              </a:rPr>
              <a:t>тогаш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веројатно</a:t>
            </a:r>
            <a:r>
              <a:rPr lang="en-GB" sz="3200" dirty="0">
                <a:latin typeface="+mj-lt"/>
              </a:rPr>
              <a:t> е.</a:t>
            </a:r>
            <a:endParaRPr lang="en-US" sz="3200" dirty="0">
              <a:latin typeface="+mj-lt"/>
            </a:endParaRPr>
          </a:p>
          <a:p>
            <a:r>
              <a:rPr lang="en-GB" sz="3200" dirty="0" err="1">
                <a:latin typeface="+mj-lt"/>
              </a:rPr>
              <a:t>Споредете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ги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цените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пред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купите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 err="1">
                <a:latin typeface="+mj-lt"/>
              </a:rPr>
              <a:t>Невообичаено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ниските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цени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може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бидат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знак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опсаност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што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го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нашле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лажна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страна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што</a:t>
            </a:r>
            <a:r>
              <a:rPr lang="en-GB" sz="3200" dirty="0">
                <a:latin typeface="+mj-lt"/>
              </a:rPr>
              <a:t> е </a:t>
            </a:r>
            <a:r>
              <a:rPr lang="en-GB" sz="3200" dirty="0" err="1">
                <a:latin typeface="+mj-lt"/>
              </a:rPr>
              <a:t>поставена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ви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ги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одземе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личните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информации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или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ви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ги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украде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парите</a:t>
            </a:r>
            <a:r>
              <a:rPr lang="en-GB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xmlns="" id="{5B485B0B-0CF0-48B6-8BDC-6380ED0F1B52}"/>
                  </a:ext>
                </a:extLst>
              </p:cNvPr>
              <p:cNvSpPr txBox="1"/>
              <p:nvPr/>
            </p:nvSpPr>
            <p:spPr>
              <a:xfrm>
                <a:off x="11152420" y="19431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B485B0B-0CF0-48B6-8BDC-6380ED0F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420" y="1943100"/>
                <a:ext cx="838200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A518AF28-260C-46CB-8A63-FC1D03C7A489}"/>
                  </a:ext>
                </a:extLst>
              </p:cNvPr>
              <p:cNvSpPr txBox="1"/>
              <p:nvPr/>
            </p:nvSpPr>
            <p:spPr>
              <a:xfrm>
                <a:off x="11901356" y="19431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518AF28-260C-46CB-8A63-FC1D03C7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356" y="1943100"/>
                <a:ext cx="838200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CECBEF3B-D261-43CB-B884-E456BC6964D4}"/>
                  </a:ext>
                </a:extLst>
              </p:cNvPr>
              <p:cNvSpPr txBox="1"/>
              <p:nvPr/>
            </p:nvSpPr>
            <p:spPr>
              <a:xfrm>
                <a:off x="13399228" y="19431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ECBEF3B-D261-43CB-B884-E456BC696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228" y="1943100"/>
                <a:ext cx="838200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4826A626-20A6-45C5-B374-32E1F178D326}"/>
                  </a:ext>
                </a:extLst>
              </p:cNvPr>
              <p:cNvSpPr txBox="1"/>
              <p:nvPr/>
            </p:nvSpPr>
            <p:spPr>
              <a:xfrm>
                <a:off x="14148164" y="19431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826A626-20A6-45C5-B374-32E1F178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164" y="1943100"/>
                <a:ext cx="838200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64DECDE9-1EFE-4780-B704-E7F8D0342557}"/>
                  </a:ext>
                </a:extLst>
              </p:cNvPr>
              <p:cNvSpPr txBox="1"/>
              <p:nvPr/>
            </p:nvSpPr>
            <p:spPr>
              <a:xfrm>
                <a:off x="12650292" y="19431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4DECDE9-1EFE-4780-B704-E7F8D034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292" y="1943100"/>
                <a:ext cx="838200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6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181100"/>
            <a:ext cx="13411200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>
                <a:latin typeface="+mj-lt"/>
              </a:rPr>
              <a:t>Основна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безбедност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за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економски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трансакции</a:t>
            </a:r>
            <a:r>
              <a:rPr lang="mk-MK" sz="4000" b="1" dirty="0">
                <a:latin typeface="+mj-lt"/>
              </a:rPr>
              <a:t> на интернет</a:t>
            </a:r>
            <a:endParaRPr lang="en-US" sz="4000" b="1" dirty="0">
              <a:latin typeface="+mj-lt"/>
            </a:endParaRPr>
          </a:p>
          <a:p>
            <a:pPr>
              <a:defRPr/>
            </a:pPr>
            <a:endParaRPr lang="en-US" sz="40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b="1" dirty="0" err="1">
                <a:latin typeface="+mj-lt"/>
              </a:rPr>
              <a:t>Не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пребарувајте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на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јавна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интернет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мре</a:t>
            </a:r>
            <a:r>
              <a:rPr lang="mk-MK" sz="2800" b="1" dirty="0">
                <a:latin typeface="+mj-lt"/>
              </a:rPr>
              <a:t>жа</a:t>
            </a:r>
            <a:endParaRPr lang="en-US" sz="2800" b="1" dirty="0">
              <a:latin typeface="+mj-lt"/>
            </a:endParaRPr>
          </a:p>
          <a:p>
            <a:pPr>
              <a:defRPr/>
            </a:pPr>
            <a:endParaRPr lang="en-GB" altLang="es-ES" sz="28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Избегнувајте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јавна</a:t>
            </a:r>
            <a:r>
              <a:rPr lang="en-GB" sz="3200" dirty="0"/>
              <a:t> </a:t>
            </a:r>
            <a:r>
              <a:rPr lang="en-GB" sz="3200" dirty="0" err="1"/>
              <a:t>мрежа</a:t>
            </a:r>
            <a:r>
              <a:rPr lang="en-GB" sz="3200" dirty="0"/>
              <a:t> (Wi-Fi). </a:t>
            </a:r>
            <a:r>
              <a:rPr lang="en-GB" sz="3200" dirty="0" err="1"/>
              <a:t>Момчето</a:t>
            </a:r>
            <a:r>
              <a:rPr lang="en-GB" sz="3200" dirty="0"/>
              <a:t> </a:t>
            </a:r>
            <a:r>
              <a:rPr lang="mk-MK" sz="3200" dirty="0"/>
              <a:t>до вас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гледа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својот</a:t>
            </a:r>
            <a:r>
              <a:rPr lang="en-GB" sz="3200" dirty="0"/>
              <a:t> </a:t>
            </a:r>
            <a:r>
              <a:rPr lang="en-GB" sz="3200" dirty="0" err="1"/>
              <a:t>телефон</a:t>
            </a:r>
            <a:r>
              <a:rPr lang="en-GB" sz="3200" dirty="0"/>
              <a:t>,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хакер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шпионира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mk-MK" sz="3200" dirty="0"/>
              <a:t>интернет </a:t>
            </a:r>
            <a:r>
              <a:rPr lang="en-GB" sz="3200" dirty="0" err="1"/>
              <a:t>активност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Купувањето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mk-MK" sz="3200" dirty="0"/>
              <a:t> и</a:t>
            </a:r>
            <a:r>
              <a:rPr lang="en-GB" sz="3200" dirty="0" err="1"/>
              <a:t>нтернет</a:t>
            </a:r>
            <a:r>
              <a:rPr lang="en-GB" sz="3200" dirty="0"/>
              <a:t> </a:t>
            </a:r>
            <a:r>
              <a:rPr lang="en-GB" sz="3200" dirty="0" err="1"/>
              <a:t>често</a:t>
            </a:r>
            <a:r>
              <a:rPr lang="en-GB" sz="3200" dirty="0"/>
              <a:t> </a:t>
            </a:r>
            <a:r>
              <a:rPr lang="en-GB" sz="3200" dirty="0" err="1"/>
              <a:t>бара</a:t>
            </a:r>
            <a:r>
              <a:rPr lang="en-GB" sz="3200" dirty="0"/>
              <a:t> </a:t>
            </a:r>
            <a:r>
              <a:rPr lang="en-GB" sz="3200" dirty="0" err="1"/>
              <a:t>споделување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би</a:t>
            </a:r>
            <a:r>
              <a:rPr lang="en-GB" sz="3200" dirty="0"/>
              <a:t> </a:t>
            </a:r>
            <a:r>
              <a:rPr lang="en-GB" sz="3200" dirty="0" err="1"/>
              <a:t>сакал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земе</a:t>
            </a:r>
            <a:r>
              <a:rPr lang="en-GB" sz="3200" dirty="0"/>
              <a:t> </a:t>
            </a:r>
            <a:r>
              <a:rPr lang="en-GB" sz="3200" dirty="0" err="1"/>
              <a:t>крадецот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карти</a:t>
            </a:r>
            <a:r>
              <a:rPr lang="en-GB" sz="3200" dirty="0"/>
              <a:t>, </a:t>
            </a:r>
            <a:r>
              <a:rPr lang="en-GB" sz="3200" dirty="0" err="1"/>
              <a:t>вклучувајќи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вашето</a:t>
            </a:r>
            <a:r>
              <a:rPr lang="en-GB" sz="3200" dirty="0"/>
              <a:t> </a:t>
            </a:r>
            <a:r>
              <a:rPr lang="en-GB" sz="3200" dirty="0" err="1"/>
              <a:t>име</a:t>
            </a:r>
            <a:r>
              <a:rPr lang="en-GB" sz="3200" dirty="0"/>
              <a:t>, </a:t>
            </a:r>
            <a:r>
              <a:rPr lang="en-GB" sz="3200" dirty="0" err="1"/>
              <a:t>адреса</a:t>
            </a:r>
            <a:r>
              <a:rPr lang="en-GB" sz="3200" dirty="0"/>
              <a:t> и </a:t>
            </a:r>
            <a:r>
              <a:rPr lang="en-GB" sz="3200" dirty="0" err="1"/>
              <a:t>број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6781422-4386-48FD-B421-A747CE508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0" y="3162300"/>
            <a:ext cx="3655242" cy="2438400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Изберете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силни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лозинки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Најчесто</a:t>
            </a:r>
            <a:r>
              <a:rPr lang="en-GB" sz="3200" dirty="0"/>
              <a:t> е </a:t>
            </a:r>
            <a:r>
              <a:rPr lang="en-GB" sz="3200" dirty="0" err="1"/>
              <a:t>неопходно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регистрирате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</a:t>
            </a:r>
            <a:r>
              <a:rPr lang="en-GB" sz="3200" dirty="0"/>
              <a:t>-</a:t>
            </a:r>
            <a:r>
              <a:rPr lang="mk-MK" sz="3200" dirty="0"/>
              <a:t>страната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купите</a:t>
            </a:r>
            <a:r>
              <a:rPr lang="en-GB" sz="3200" dirty="0"/>
              <a:t> </a:t>
            </a:r>
            <a:r>
              <a:rPr lang="en-GB" sz="3200" dirty="0" err="1"/>
              <a:t>нешто</a:t>
            </a:r>
            <a:r>
              <a:rPr lang="en-GB" sz="3200" dirty="0"/>
              <a:t> (</a:t>
            </a:r>
            <a:r>
              <a:rPr lang="en-GB" sz="3200" dirty="0" err="1"/>
              <a:t>влезници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изложба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уметност</a:t>
            </a:r>
            <a:r>
              <a:rPr lang="en-GB" sz="3200" dirty="0"/>
              <a:t>, </a:t>
            </a:r>
            <a:r>
              <a:rPr lang="en-GB" sz="3200" dirty="0" err="1"/>
              <a:t>претплата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вашето</a:t>
            </a:r>
            <a:r>
              <a:rPr lang="en-GB" sz="3200" dirty="0"/>
              <a:t> </a:t>
            </a:r>
            <a:r>
              <a:rPr lang="en-GB" sz="3200" dirty="0" err="1"/>
              <a:t>омилено</a:t>
            </a:r>
            <a:r>
              <a:rPr lang="en-GB" sz="3200" dirty="0"/>
              <a:t> </a:t>
            </a:r>
            <a:r>
              <a:rPr lang="en-GB" sz="3200" dirty="0" err="1"/>
              <a:t>списание</a:t>
            </a:r>
            <a:r>
              <a:rPr lang="en-GB" sz="3200" dirty="0"/>
              <a:t> </a:t>
            </a:r>
            <a:r>
              <a:rPr lang="en-GB" sz="3200" dirty="0" err="1"/>
              <a:t>итн</a:t>
            </a:r>
            <a:r>
              <a:rPr lang="en-GB" sz="3200" dirty="0"/>
              <a:t>.).</a:t>
            </a:r>
          </a:p>
          <a:p>
            <a:endParaRPr lang="en-US" sz="3200" dirty="0"/>
          </a:p>
          <a:p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регистрирате</a:t>
            </a:r>
            <a:r>
              <a:rPr lang="en-GB" sz="3200" dirty="0"/>
              <a:t>,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наведете</a:t>
            </a:r>
            <a:r>
              <a:rPr lang="en-GB" sz="3200" dirty="0"/>
              <a:t>: </a:t>
            </a:r>
            <a:r>
              <a:rPr lang="en-GB" sz="3200" dirty="0" err="1"/>
              <a:t>име</a:t>
            </a:r>
            <a:r>
              <a:rPr lang="en-GB" sz="3200" dirty="0"/>
              <a:t>, </a:t>
            </a:r>
            <a:r>
              <a:rPr lang="en-GB" sz="3200" dirty="0" err="1"/>
              <a:t>презиме</a:t>
            </a:r>
            <a:r>
              <a:rPr lang="en-GB" sz="3200" dirty="0"/>
              <a:t>, е-</a:t>
            </a:r>
            <a:r>
              <a:rPr lang="en-GB" sz="3200" dirty="0" err="1"/>
              <a:t>пошта</a:t>
            </a:r>
            <a:r>
              <a:rPr lang="en-GB" sz="3200" dirty="0"/>
              <a:t>, </a:t>
            </a:r>
            <a:r>
              <a:rPr lang="en-GB" sz="3200" dirty="0" err="1"/>
              <a:t>адреса</a:t>
            </a:r>
            <a:r>
              <a:rPr lang="en-GB" sz="3200" dirty="0"/>
              <a:t> (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достава</a:t>
            </a:r>
            <a:r>
              <a:rPr lang="en-GB" sz="3200" dirty="0"/>
              <a:t>), </a:t>
            </a:r>
            <a:r>
              <a:rPr lang="en-GB" sz="3200" dirty="0" err="1"/>
              <a:t>телефонски</a:t>
            </a:r>
            <a:r>
              <a:rPr lang="en-GB" sz="3200" dirty="0"/>
              <a:t> </a:t>
            </a:r>
            <a:r>
              <a:rPr lang="en-GB" sz="3200" dirty="0" err="1"/>
              <a:t>број</a:t>
            </a:r>
            <a:r>
              <a:rPr lang="en-GB" sz="3200" dirty="0"/>
              <a:t> и </a:t>
            </a:r>
            <a:r>
              <a:rPr lang="en-GB" sz="3200" dirty="0" err="1"/>
              <a:t>лозинка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7322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Изберете</a:t>
            </a:r>
            <a:r>
              <a:rPr lang="en-GB" sz="3200" b="1" dirty="0"/>
              <a:t> </a:t>
            </a:r>
            <a:r>
              <a:rPr lang="en-GB" sz="3200" b="1" dirty="0" err="1"/>
              <a:t>силни</a:t>
            </a:r>
            <a:r>
              <a:rPr lang="en-GB" sz="3200" b="1" dirty="0"/>
              <a:t> </a:t>
            </a:r>
            <a:r>
              <a:rPr lang="en-GB" sz="3200" b="1" dirty="0" err="1"/>
              <a:t>лозинки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Силната</a:t>
            </a:r>
            <a:r>
              <a:rPr lang="en-GB" sz="3200" dirty="0"/>
              <a:t> </a:t>
            </a:r>
            <a:r>
              <a:rPr lang="en-GB" sz="3200" dirty="0" err="1"/>
              <a:t>лозинка</a:t>
            </a:r>
            <a:r>
              <a:rPr lang="en-GB" sz="3200" dirty="0"/>
              <a:t> е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сигурна</a:t>
            </a:r>
            <a:r>
              <a:rPr lang="en-GB" sz="3200" dirty="0"/>
              <a:t> </a:t>
            </a:r>
            <a:r>
              <a:rPr lang="en-GB" sz="3200" dirty="0" err="1"/>
              <a:t>брава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држи</a:t>
            </a:r>
            <a:r>
              <a:rPr lang="en-GB" sz="3200" dirty="0"/>
              <a:t> </a:t>
            </a:r>
            <a:r>
              <a:rPr lang="en-GB" sz="3200" dirty="0" err="1"/>
              <a:t>сајбер-крадците</a:t>
            </a:r>
            <a:r>
              <a:rPr lang="en-GB" sz="3200" dirty="0"/>
              <a:t> </a:t>
            </a:r>
            <a:r>
              <a:rPr lang="en-GB" sz="3200" dirty="0" err="1"/>
              <a:t>надвор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профилите</a:t>
            </a:r>
            <a:r>
              <a:rPr lang="en-GB" sz="3200" dirty="0"/>
              <a:t> </a:t>
            </a:r>
            <a:r>
              <a:rPr lang="en-GB" sz="3200" dirty="0" err="1"/>
              <a:t>каде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чувате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приватни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. </a:t>
            </a:r>
            <a:r>
              <a:rPr lang="en-GB" sz="3200" dirty="0" err="1"/>
              <a:t>Еве</a:t>
            </a:r>
            <a:r>
              <a:rPr lang="en-GB" sz="3200" dirty="0"/>
              <a:t> </a:t>
            </a:r>
            <a:r>
              <a:rPr lang="en-GB" sz="3200" dirty="0" err="1"/>
              <a:t>неколку</a:t>
            </a:r>
            <a:r>
              <a:rPr lang="en-GB" sz="3200" dirty="0"/>
              <a:t> </a:t>
            </a:r>
            <a:r>
              <a:rPr lang="en-GB" sz="3200" dirty="0" err="1"/>
              <a:t>совети</a:t>
            </a:r>
            <a:r>
              <a:rPr lang="en-GB" sz="3200" dirty="0"/>
              <a:t>:</a:t>
            </a:r>
          </a:p>
          <a:p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Користете</a:t>
            </a:r>
            <a:r>
              <a:rPr lang="en-GB" sz="3200" dirty="0"/>
              <a:t> </a:t>
            </a:r>
            <a:r>
              <a:rPr lang="en-GB" sz="3200" dirty="0" err="1"/>
              <a:t>сложен</a:t>
            </a:r>
            <a:r>
              <a:rPr lang="mk-MK" sz="3200" dirty="0"/>
              <a:t> збир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мали</a:t>
            </a:r>
            <a:r>
              <a:rPr lang="en-GB" sz="3200" dirty="0"/>
              <a:t> и </a:t>
            </a:r>
            <a:r>
              <a:rPr lang="en-GB" sz="3200" dirty="0" err="1"/>
              <a:t>големи</a:t>
            </a:r>
            <a:r>
              <a:rPr lang="en-GB" sz="3200" dirty="0"/>
              <a:t> </a:t>
            </a:r>
            <a:r>
              <a:rPr lang="en-GB" sz="3200" dirty="0" err="1"/>
              <a:t>букви</a:t>
            </a:r>
            <a:r>
              <a:rPr lang="mk-MK" sz="3200" dirty="0"/>
              <a:t>, броеви</a:t>
            </a:r>
            <a:r>
              <a:rPr lang="en-GB" sz="3200" dirty="0"/>
              <a:t> и </a:t>
            </a:r>
            <a:r>
              <a:rPr lang="en-GB" sz="3200" dirty="0" err="1"/>
              <a:t>симболи</a:t>
            </a:r>
            <a:r>
              <a:rPr lang="mk-MK" sz="3200" dirty="0"/>
              <a:t>;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Избегнувајте</a:t>
            </a:r>
            <a:r>
              <a:rPr lang="en-GB" sz="3200" dirty="0"/>
              <a:t> </a:t>
            </a:r>
            <a:r>
              <a:rPr lang="en-GB" sz="3200" dirty="0" err="1"/>
              <a:t>речник</a:t>
            </a:r>
            <a:r>
              <a:rPr lang="en-GB" sz="3200" dirty="0"/>
              <a:t> </a:t>
            </a:r>
            <a:r>
              <a:rPr lang="en-GB" sz="3200" dirty="0" err="1"/>
              <a:t>зборови</a:t>
            </a:r>
            <a:r>
              <a:rPr lang="en-GB" sz="3200" dirty="0"/>
              <a:t> и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mk-MK" sz="3200" dirty="0"/>
              <a:t>;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Никогаш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mk-MK" sz="3200" dirty="0"/>
              <a:t>ја </a:t>
            </a:r>
            <a:r>
              <a:rPr lang="en-GB" sz="3200" dirty="0" err="1"/>
              <a:t>користете</a:t>
            </a:r>
            <a:r>
              <a:rPr lang="en-GB" sz="3200" dirty="0"/>
              <a:t> </a:t>
            </a:r>
            <a:r>
              <a:rPr lang="en-GB" sz="3200" dirty="0" err="1"/>
              <a:t>истата</a:t>
            </a:r>
            <a:r>
              <a:rPr lang="en-GB" sz="3200" dirty="0"/>
              <a:t> </a:t>
            </a:r>
            <a:r>
              <a:rPr lang="en-GB" sz="3200" dirty="0" err="1"/>
              <a:t>лозинка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различни </a:t>
            </a:r>
            <a:r>
              <a:rPr lang="en-GB" sz="3200" dirty="0" err="1"/>
              <a:t>страни</a:t>
            </a:r>
            <a:r>
              <a:rPr lang="mk-MK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3303225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Проверете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ја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безбедноста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mk-MK" sz="3200" b="1" dirty="0">
                <a:latin typeface="+mj-lt"/>
              </a:rPr>
              <a:t>веб-страната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пред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да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купите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Побарајте</a:t>
            </a:r>
            <a:r>
              <a:rPr lang="en-GB" sz="3200" dirty="0"/>
              <a:t> </a:t>
            </a:r>
            <a:r>
              <a:rPr lang="en-GB" sz="3200" dirty="0" err="1"/>
              <a:t>икона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заклучување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mk-MK" sz="3200" dirty="0"/>
              <a:t>полето за пребарување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веб-</a:t>
            </a:r>
            <a:r>
              <a:rPr lang="en-GB" sz="3200" dirty="0" err="1"/>
              <a:t>страната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проверите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користат</a:t>
            </a:r>
            <a:r>
              <a:rPr lang="en-GB" sz="3200" dirty="0"/>
              <a:t> </a:t>
            </a:r>
            <a:r>
              <a:rPr lang="en-GB" sz="3200" dirty="0" err="1"/>
              <a:t>шифрирање</a:t>
            </a:r>
            <a:r>
              <a:rPr lang="en-GB" sz="3200" dirty="0"/>
              <a:t> SSL (</a:t>
            </a:r>
            <a:r>
              <a:rPr lang="en-GB" sz="3200" dirty="0" err="1"/>
              <a:t>слој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безбедни</a:t>
            </a:r>
            <a:r>
              <a:rPr lang="mk-MK" sz="3200" dirty="0"/>
              <a:t> шифри</a:t>
            </a:r>
            <a:r>
              <a:rPr lang="en-GB" sz="3200" dirty="0"/>
              <a:t> ). URL, </a:t>
            </a:r>
            <a:r>
              <a:rPr lang="en-GB" sz="3200" dirty="0" err="1"/>
              <a:t>исто</a:t>
            </a:r>
            <a:r>
              <a:rPr lang="en-GB" sz="3200" dirty="0"/>
              <a:t> </a:t>
            </a:r>
            <a:r>
              <a:rPr lang="en-GB" sz="3200" dirty="0" err="1"/>
              <a:t>така</a:t>
            </a:r>
            <a:r>
              <a:rPr lang="en-GB" sz="3200" dirty="0"/>
              <a:t>,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започнува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„https“, </a:t>
            </a:r>
            <a:r>
              <a:rPr lang="en-GB" sz="3200" dirty="0" err="1"/>
              <a:t>наместо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„http“.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73AC625-C5DD-4167-ABEF-4EE882F88F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868" y="4762500"/>
            <a:ext cx="3401863" cy="3414056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3379425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Проверете</a:t>
            </a:r>
            <a:r>
              <a:rPr lang="en-GB" sz="3200" b="1" dirty="0"/>
              <a:t> </a:t>
            </a:r>
            <a:r>
              <a:rPr lang="en-GB" sz="3200" b="1" dirty="0" err="1"/>
              <a:t>ја</a:t>
            </a:r>
            <a:r>
              <a:rPr lang="en-GB" sz="3200" b="1" dirty="0"/>
              <a:t> </a:t>
            </a:r>
            <a:r>
              <a:rPr lang="en-GB" sz="3200" b="1" dirty="0" err="1"/>
              <a:t>безбедноста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mk-MK" sz="3200" b="1" dirty="0"/>
              <a:t>веб-страната</a:t>
            </a:r>
            <a:r>
              <a:rPr lang="en-GB" sz="3200" b="1" dirty="0"/>
              <a:t> </a:t>
            </a:r>
            <a:r>
              <a:rPr lang="en-GB" sz="3200" b="1" dirty="0" err="1"/>
              <a:t>пред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купите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Secure websites are configured to mask the data you share, such as passwords or financial info. Shopping only on 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secure sites 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reduces the risk that your private information will be compromised while you shop.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732225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Проверете</a:t>
            </a:r>
            <a:r>
              <a:rPr lang="en-GB" sz="3200" b="1" dirty="0"/>
              <a:t> </a:t>
            </a:r>
            <a:r>
              <a:rPr lang="en-GB" sz="3200" b="1" dirty="0" err="1"/>
              <a:t>ја</a:t>
            </a:r>
            <a:r>
              <a:rPr lang="en-GB" sz="3200" b="1" dirty="0"/>
              <a:t> </a:t>
            </a:r>
            <a:r>
              <a:rPr lang="en-GB" sz="3200" b="1" dirty="0" err="1"/>
              <a:t>безбедноста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mk-MK" sz="3200" b="1" dirty="0"/>
              <a:t>веб-страната</a:t>
            </a:r>
            <a:r>
              <a:rPr lang="en-GB" sz="3200" b="1" dirty="0"/>
              <a:t> </a:t>
            </a:r>
            <a:r>
              <a:rPr lang="en-GB" sz="3200" b="1" dirty="0" err="1"/>
              <a:t>пред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купите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0A98267-2E42-4649-B4FF-DD30C61B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29" y="5841561"/>
            <a:ext cx="10564116" cy="2783788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2D8EE82C-7A24-4622-B2EC-C19699039567}"/>
              </a:ext>
            </a:extLst>
          </p:cNvPr>
          <p:cNvSpPr/>
          <p:nvPr/>
        </p:nvSpPr>
        <p:spPr>
          <a:xfrm>
            <a:off x="6096000" y="5714670"/>
            <a:ext cx="2286000" cy="2209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E419B7C-0C56-4023-B826-31238A5E7CA3}"/>
              </a:ext>
            </a:extLst>
          </p:cNvPr>
          <p:cNvSpPr txBox="1"/>
          <p:nvPr/>
        </p:nvSpPr>
        <p:spPr>
          <a:xfrm>
            <a:off x="11201399" y="3771900"/>
            <a:ext cx="381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/>
              <a:t>Катанец</a:t>
            </a:r>
            <a:r>
              <a:rPr lang="it-IT" sz="4000" dirty="0"/>
              <a:t> + https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DE92C4A-CB44-4763-804D-1FCA3D4A51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3029">
            <a:off x="9998991" y="3837695"/>
            <a:ext cx="542591" cy="2418182"/>
          </a:xfrm>
          <a:prstGeom prst="rect">
            <a:avLst/>
          </a:prstGeom>
        </p:spPr>
      </p:pic>
      <p:sp>
        <p:nvSpPr>
          <p:cNvPr id="12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5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3912825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>
                <a:latin typeface="+mj-lt"/>
              </a:rPr>
              <a:t>Заштите ги </a:t>
            </a:r>
            <a:r>
              <a:rPr lang="en-GB" sz="3200" b="1" dirty="0" err="1">
                <a:latin typeface="+mj-lt"/>
              </a:rPr>
              <a:t>вашите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лични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податоци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Очекувајте да </a:t>
            </a:r>
            <a:r>
              <a:rPr lang="mk-MK" alt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ви побараат</a:t>
            </a:r>
            <a:r>
              <a:rPr lang="ru-RU" alt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: начин на плаќање, адреса за испорака, телефонски број и е-пошта. Ако платформата за онлајн шопинг бара други информации, излезете.</a:t>
            </a:r>
            <a:endParaRPr lang="en-US" alt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104900"/>
            <a:ext cx="14890775" cy="536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pPr>
              <a:defRPr/>
            </a:pPr>
            <a:endParaRPr lang="en-US" altLang="es-E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Никогаш</a:t>
            </a:r>
            <a:r>
              <a:rPr lang="en-GB" sz="3200" dirty="0"/>
              <a:t> </a:t>
            </a:r>
            <a:r>
              <a:rPr lang="en-GB" sz="3200" dirty="0" err="1"/>
              <a:t>споделувајте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,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социјално</a:t>
            </a:r>
            <a:r>
              <a:rPr lang="en-GB" sz="3200" dirty="0"/>
              <a:t> </a:t>
            </a:r>
            <a:r>
              <a:rPr lang="en-GB" sz="3200" dirty="0" err="1"/>
              <a:t>осигурување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број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возачка</a:t>
            </a:r>
            <a:r>
              <a:rPr lang="en-GB" sz="3200" dirty="0"/>
              <a:t> </a:t>
            </a:r>
            <a:r>
              <a:rPr lang="en-GB" sz="3200" dirty="0" err="1"/>
              <a:t>дозвола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mk-MK" sz="3200" dirty="0"/>
              <a:t>Н</a:t>
            </a:r>
            <a:r>
              <a:rPr lang="en-GB" sz="3200" dirty="0"/>
              <a:t>а </a:t>
            </a:r>
            <a:r>
              <a:rPr lang="en-GB" sz="3200" dirty="0" err="1"/>
              <a:t>реномирани</a:t>
            </a:r>
            <a:r>
              <a:rPr lang="en-GB" sz="3200" dirty="0"/>
              <a:t> </a:t>
            </a:r>
            <a:r>
              <a:rPr lang="en-GB" sz="3200" dirty="0" err="1"/>
              <a:t>продавачи</a:t>
            </a:r>
            <a:r>
              <a:rPr lang="en-GB" sz="3200" dirty="0"/>
              <a:t> </a:t>
            </a:r>
            <a:r>
              <a:rPr lang="mk-MK" sz="3200" dirty="0"/>
              <a:t>споделете им </a:t>
            </a:r>
            <a:r>
              <a:rPr lang="en-GB" sz="3200" dirty="0" err="1"/>
              <a:t>минимум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потребни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завршат</a:t>
            </a:r>
            <a:r>
              <a:rPr lang="en-GB" sz="3200" dirty="0"/>
              <a:t> </a:t>
            </a:r>
            <a:r>
              <a:rPr lang="en-GB" sz="3200" dirty="0" err="1"/>
              <a:t>трансакцијата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604368"/>
            <a:ext cx="12090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крајот од овој модул ќе можете да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72671"/>
            <a:ext cx="10871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mk-MK" sz="7200" b="1" spc="-85" dirty="0">
                <a:solidFill>
                  <a:srgbClr val="343433"/>
                </a:solidFill>
                <a:latin typeface="Tahoma"/>
                <a:ea typeface="Calibri" panose="020F0502020204030204" pitchFamily="34" charset="0"/>
                <a:cs typeface="Tahoma"/>
              </a:rPr>
              <a:t>Резултати </a:t>
            </a:r>
            <a:r>
              <a:rPr lang="mk-MK" sz="7200" b="1" spc="-85">
                <a:solidFill>
                  <a:srgbClr val="343433"/>
                </a:solidFill>
                <a:latin typeface="Tahoma"/>
                <a:ea typeface="Calibri" panose="020F0502020204030204" pitchFamily="34" charset="0"/>
                <a:cs typeface="Tahoma"/>
              </a:rPr>
              <a:t>&amp; Цели </a:t>
            </a:r>
            <a:r>
              <a:rPr lang="es-ES" sz="7200" b="1" spc="-85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sz="7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261" y="1046746"/>
            <a:ext cx="1838324" cy="106679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182FD971-7582-46F6-BF10-F255B9505257}"/>
              </a:ext>
            </a:extLst>
          </p:cNvPr>
          <p:cNvGrpSpPr/>
          <p:nvPr/>
        </p:nvGrpSpPr>
        <p:grpSpPr>
          <a:xfrm>
            <a:off x="813551" y="3540522"/>
            <a:ext cx="7746366" cy="1384995"/>
            <a:chOff x="4834469" y="1482096"/>
            <a:chExt cx="6775847" cy="1384995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EF559382-5BC6-4147-90C8-4D908DE12B94}"/>
                </a:ext>
              </a:extLst>
            </p:cNvPr>
            <p:cNvSpPr txBox="1"/>
            <p:nvPr/>
          </p:nvSpPr>
          <p:spPr>
            <a:xfrm>
              <a:off x="5968327" y="1482096"/>
              <a:ext cx="5641989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mk-MK" sz="2800" dirty="0"/>
                <a:t>Да ја оцените </a:t>
              </a:r>
              <a:r>
                <a:rPr lang="en-GB" sz="2800" dirty="0" err="1"/>
                <a:t>вредноста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одредена</a:t>
              </a:r>
              <a:r>
                <a:rPr lang="en-GB" sz="2800" dirty="0"/>
                <a:t> </a:t>
              </a:r>
              <a:r>
                <a:rPr lang="en-GB" sz="2800" dirty="0" err="1"/>
                <a:t>услуга</a:t>
              </a:r>
              <a:r>
                <a:rPr lang="en-GB" sz="2800" dirty="0"/>
                <a:t>/</a:t>
              </a:r>
              <a:r>
                <a:rPr lang="en-GB" sz="2800" dirty="0" err="1"/>
                <a:t>добро</a:t>
              </a:r>
              <a:r>
                <a:rPr lang="en-GB" sz="2800" dirty="0"/>
                <a:t> </a:t>
              </a:r>
              <a:r>
                <a:rPr lang="en-GB" sz="2800" dirty="0" err="1"/>
                <a:t>пред</a:t>
              </a:r>
              <a:r>
                <a:rPr lang="en-GB" sz="2800" dirty="0"/>
                <a:t> </a:t>
              </a:r>
              <a:r>
                <a:rPr lang="en-GB" sz="2800" dirty="0" err="1"/>
                <a:t>да</a:t>
              </a:r>
              <a:r>
                <a:rPr lang="en-GB" sz="2800" dirty="0"/>
                <a:t> </a:t>
              </a:r>
              <a:r>
                <a:rPr lang="en-GB" sz="2800" dirty="0" err="1"/>
                <a:t>ја</a:t>
              </a:r>
              <a:r>
                <a:rPr lang="en-GB" sz="2800" dirty="0"/>
                <a:t> </a:t>
              </a:r>
              <a:r>
                <a:rPr lang="en-GB" sz="2800" dirty="0" err="1"/>
                <a:t>купи</a:t>
              </a:r>
              <a:r>
                <a:rPr lang="en-GB" sz="2800" dirty="0"/>
                <a:t> </a:t>
              </a:r>
              <a:r>
                <a:rPr lang="en-GB" sz="2800" dirty="0" err="1"/>
                <a:t>преку</a:t>
              </a:r>
              <a:r>
                <a:rPr lang="en-GB" sz="2800" dirty="0"/>
                <a:t> </a:t>
              </a:r>
              <a:r>
                <a:rPr lang="en-GB" sz="2800" dirty="0" err="1"/>
                <a:t>платформа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mk-MK" sz="2800" dirty="0"/>
                <a:t>интернет купување</a:t>
              </a:r>
              <a:r>
                <a:rPr lang="en-GB" sz="2800" dirty="0"/>
                <a:t>.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E450FE67-0C42-4C85-8C94-2C99E1B43EC7}"/>
                </a:ext>
              </a:extLst>
            </p:cNvPr>
            <p:cNvSpPr/>
            <p:nvPr/>
          </p:nvSpPr>
          <p:spPr>
            <a:xfrm>
              <a:off x="4834469" y="1491807"/>
              <a:ext cx="699766" cy="7968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48AF574C-433C-4343-A90F-9DFE416DFD22}"/>
              </a:ext>
            </a:extLst>
          </p:cNvPr>
          <p:cNvGrpSpPr/>
          <p:nvPr/>
        </p:nvGrpSpPr>
        <p:grpSpPr>
          <a:xfrm>
            <a:off x="824924" y="5210458"/>
            <a:ext cx="7785675" cy="1384995"/>
            <a:chOff x="4834470" y="1482096"/>
            <a:chExt cx="6186103" cy="1384995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EA0A3824-3737-4177-B92F-8AF4B162DD5A}"/>
                </a:ext>
              </a:extLst>
            </p:cNvPr>
            <p:cNvSpPr txBox="1"/>
            <p:nvPr/>
          </p:nvSpPr>
          <p:spPr>
            <a:xfrm>
              <a:off x="5895648" y="1482096"/>
              <a:ext cx="512492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mk-MK" sz="2800" dirty="0"/>
                <a:t>Да научите </a:t>
              </a:r>
              <a:r>
                <a:rPr lang="en-GB" sz="2800" dirty="0" err="1"/>
                <a:t>кои</a:t>
              </a:r>
              <a:r>
                <a:rPr lang="en-GB" sz="2800" dirty="0"/>
                <a:t> </a:t>
              </a:r>
              <a:r>
                <a:rPr lang="en-GB" sz="2800" dirty="0" err="1"/>
                <a:t>лични</a:t>
              </a:r>
              <a:r>
                <a:rPr lang="en-GB" sz="2800" dirty="0"/>
                <a:t> </a:t>
              </a:r>
              <a:r>
                <a:rPr lang="en-GB" sz="2800" dirty="0" err="1"/>
                <a:t>податоци</a:t>
              </a:r>
              <a:r>
                <a:rPr lang="en-GB" sz="2800" dirty="0"/>
                <a:t> </a:t>
              </a:r>
              <a:r>
                <a:rPr lang="en-GB" sz="2800" dirty="0" err="1"/>
                <a:t>се</a:t>
              </a:r>
              <a:r>
                <a:rPr lang="en-GB" sz="2800" dirty="0"/>
                <a:t> </a:t>
              </a:r>
              <a:r>
                <a:rPr lang="en-GB" sz="2800" dirty="0" err="1"/>
                <a:t>неопходни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купување</a:t>
              </a:r>
              <a:r>
                <a:rPr lang="en-GB" sz="2800" dirty="0"/>
                <a:t> </a:t>
              </a:r>
              <a:r>
                <a:rPr lang="mk-MK" sz="2800" dirty="0"/>
                <a:t>на и</a:t>
              </a:r>
              <a:r>
                <a:rPr lang="en-GB" sz="2800" dirty="0" err="1"/>
                <a:t>нтернет</a:t>
              </a:r>
              <a:r>
                <a:rPr lang="en-GB" sz="2800" dirty="0"/>
                <a:t>, а </a:t>
              </a:r>
              <a:r>
                <a:rPr lang="en-GB" sz="2800" dirty="0" err="1"/>
                <a:t>кои</a:t>
              </a:r>
              <a:r>
                <a:rPr lang="en-GB" sz="2800" dirty="0"/>
                <a:t> </a:t>
              </a:r>
              <a:r>
                <a:rPr lang="en-GB" sz="2800" dirty="0" err="1"/>
                <a:t>не</a:t>
              </a:r>
              <a:r>
                <a:rPr lang="en-GB" sz="2800" dirty="0"/>
                <a:t>.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xmlns="" id="{14EA3F99-097F-4F1D-902D-A7D94DDA5B29}"/>
                </a:ext>
              </a:extLst>
            </p:cNvPr>
            <p:cNvSpPr/>
            <p:nvPr/>
          </p:nvSpPr>
          <p:spPr>
            <a:xfrm>
              <a:off x="4834470" y="1491808"/>
              <a:ext cx="63563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085D909D-84AE-44EC-99CD-AE69100A999D}"/>
              </a:ext>
            </a:extLst>
          </p:cNvPr>
          <p:cNvGrpSpPr/>
          <p:nvPr/>
        </p:nvGrpSpPr>
        <p:grpSpPr>
          <a:xfrm>
            <a:off x="9146177" y="4837717"/>
            <a:ext cx="7305635" cy="1815882"/>
            <a:chOff x="4834470" y="1482096"/>
            <a:chExt cx="7305635" cy="1815882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CCA36400-1013-4A26-957A-B62364F73658}"/>
                </a:ext>
              </a:extLst>
            </p:cNvPr>
            <p:cNvSpPr txBox="1"/>
            <p:nvPr/>
          </p:nvSpPr>
          <p:spPr>
            <a:xfrm>
              <a:off x="5895648" y="1482096"/>
              <a:ext cx="6244457" cy="181588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mk-MK" sz="2800" dirty="0"/>
                <a:t>Да ја препознаете </a:t>
              </a:r>
              <a:r>
                <a:rPr lang="en-GB" sz="2800" dirty="0" err="1"/>
                <a:t>важноста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одредбите</a:t>
              </a:r>
              <a:r>
                <a:rPr lang="en-GB" sz="2800" dirty="0"/>
                <a:t> и </a:t>
              </a:r>
              <a:r>
                <a:rPr lang="en-GB" sz="2800" dirty="0" err="1"/>
                <a:t>условите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веб</a:t>
              </a:r>
              <a:r>
                <a:rPr lang="en-GB" sz="2800" dirty="0"/>
                <a:t>-</a:t>
              </a:r>
              <a:r>
                <a:rPr lang="mk-MK" sz="2800" dirty="0"/>
                <a:t>страните</a:t>
              </a:r>
              <a:r>
                <a:rPr lang="en-GB" sz="2800" dirty="0"/>
                <a:t> (</a:t>
              </a:r>
              <a:r>
                <a:rPr lang="en-GB" sz="2800" dirty="0" err="1"/>
                <a:t>вклучувајќи</a:t>
              </a:r>
              <a:r>
                <a:rPr lang="en-GB" sz="2800" dirty="0"/>
                <a:t> </a:t>
              </a:r>
              <a:r>
                <a:rPr lang="en-GB" sz="2800" dirty="0" err="1"/>
                <a:t>ја</a:t>
              </a:r>
              <a:r>
                <a:rPr lang="en-GB" sz="2800" dirty="0"/>
                <a:t> </a:t>
              </a:r>
              <a:r>
                <a:rPr lang="en-GB" sz="2800" dirty="0" err="1"/>
                <a:t>политиката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приватност</a:t>
              </a:r>
              <a:r>
                <a:rPr lang="en-GB" sz="2800" dirty="0"/>
                <a:t>, </a:t>
              </a:r>
              <a:r>
                <a:rPr lang="en-GB" sz="2800" dirty="0" err="1"/>
                <a:t>условите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испорака</a:t>
              </a:r>
              <a:r>
                <a:rPr lang="en-GB" sz="2800" dirty="0"/>
                <a:t> </a:t>
              </a:r>
              <a:r>
                <a:rPr lang="en-GB" sz="2800" dirty="0" err="1"/>
                <a:t>итн</a:t>
              </a:r>
              <a:r>
                <a:rPr lang="en-GB" sz="2800" dirty="0"/>
                <a:t>.).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xmlns="" id="{C7BA9E55-01DD-4A75-814E-4B4A70E8ADF3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E472351-E12E-4F02-BEC0-AFF3BE12A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15" y="6653599"/>
            <a:ext cx="4767084" cy="2724172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9933C9ED-4901-4BF7-BCC9-C8FB32027FB2}"/>
              </a:ext>
            </a:extLst>
          </p:cNvPr>
          <p:cNvGrpSpPr/>
          <p:nvPr/>
        </p:nvGrpSpPr>
        <p:grpSpPr>
          <a:xfrm>
            <a:off x="824925" y="6915214"/>
            <a:ext cx="7734992" cy="2246769"/>
            <a:chOff x="4834470" y="1491808"/>
            <a:chExt cx="8412020" cy="2246769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xmlns="" id="{3D8DFADD-4AC5-439C-8301-D6319A4A9167}"/>
                </a:ext>
              </a:extLst>
            </p:cNvPr>
            <p:cNvSpPr txBox="1"/>
            <p:nvPr/>
          </p:nvSpPr>
          <p:spPr>
            <a:xfrm>
              <a:off x="6163832" y="1491808"/>
              <a:ext cx="7082658" cy="224676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mk-MK" sz="2800" dirty="0"/>
                <a:t>Да запознаете</a:t>
              </a:r>
              <a:r>
                <a:rPr lang="en-GB" sz="2800" dirty="0"/>
                <a:t> </a:t>
              </a:r>
              <a:r>
                <a:rPr lang="en-GB" sz="2800" dirty="0" err="1"/>
                <a:t>различни</a:t>
              </a:r>
              <a:r>
                <a:rPr lang="en-GB" sz="2800" dirty="0"/>
                <a:t> </a:t>
              </a:r>
              <a:r>
                <a:rPr lang="en-GB" sz="2800" dirty="0" err="1"/>
                <a:t>начини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плаќање</a:t>
              </a:r>
              <a:r>
                <a:rPr lang="en-GB" sz="2800" dirty="0"/>
                <a:t> </a:t>
              </a:r>
              <a:r>
                <a:rPr lang="en-GB" sz="2800" dirty="0" err="1"/>
                <a:t>преку</a:t>
              </a:r>
              <a:r>
                <a:rPr lang="en-GB" sz="2800" dirty="0"/>
                <a:t> </a:t>
              </a:r>
              <a:r>
                <a:rPr lang="mk-MK" sz="2800" dirty="0"/>
                <a:t>и</a:t>
              </a:r>
              <a:r>
                <a:rPr lang="en-GB" sz="2800" dirty="0" err="1"/>
                <a:t>нтернет</a:t>
              </a:r>
              <a:r>
                <a:rPr lang="en-GB" sz="2800" dirty="0"/>
                <a:t>. </a:t>
              </a:r>
              <a:r>
                <a:rPr lang="en-GB" sz="2800" dirty="0" err="1"/>
                <a:t>Корисникот</a:t>
              </a:r>
              <a:r>
                <a:rPr lang="en-GB" sz="2800" dirty="0"/>
                <a:t> </a:t>
              </a:r>
              <a:r>
                <a:rPr lang="en-GB" sz="2800" dirty="0" err="1"/>
                <a:t>ќе</a:t>
              </a:r>
              <a:r>
                <a:rPr lang="en-GB" sz="2800" dirty="0"/>
                <a:t> </a:t>
              </a:r>
              <a:r>
                <a:rPr lang="en-GB" sz="2800" dirty="0" err="1"/>
                <a:t>биде</a:t>
              </a:r>
              <a:r>
                <a:rPr lang="en-GB" sz="2800" dirty="0"/>
                <a:t> </a:t>
              </a:r>
              <a:r>
                <a:rPr lang="en-GB" sz="2800" dirty="0" err="1"/>
                <a:t>свесен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најчестиот</a:t>
              </a:r>
              <a:r>
                <a:rPr lang="en-GB" sz="2800" dirty="0"/>
                <a:t> и </a:t>
              </a:r>
              <a:r>
                <a:rPr lang="en-GB" sz="2800" dirty="0" err="1"/>
                <a:t>најбезбедниот</a:t>
              </a:r>
              <a:r>
                <a:rPr lang="en-GB" sz="2800" dirty="0"/>
                <a:t> </a:t>
              </a:r>
              <a:r>
                <a:rPr lang="en-GB" sz="2800" dirty="0" err="1"/>
                <a:t>начин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плаќање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економски</a:t>
              </a:r>
              <a:r>
                <a:rPr lang="en-GB" sz="2800" dirty="0"/>
                <a:t> </a:t>
              </a:r>
              <a:r>
                <a:rPr lang="en-GB" sz="2800" dirty="0" err="1"/>
                <a:t>трансакции</a:t>
              </a:r>
              <a:r>
                <a:rPr lang="mk-MK" sz="2800" dirty="0"/>
                <a:t> на интернет.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xmlns="" id="{D5D32038-EAB8-4299-80EB-96EFC1AB6104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xmlns="" id="{0444F7B9-1BB3-4D9E-AB6E-D3E95CB9CEEC}"/>
              </a:ext>
            </a:extLst>
          </p:cNvPr>
          <p:cNvGrpSpPr/>
          <p:nvPr/>
        </p:nvGrpSpPr>
        <p:grpSpPr>
          <a:xfrm>
            <a:off x="9144000" y="3038401"/>
            <a:ext cx="7305635" cy="1815882"/>
            <a:chOff x="4834470" y="1482096"/>
            <a:chExt cx="6186103" cy="1815882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xmlns="" id="{3088F977-3C77-4630-8414-93ED5A5FB35D}"/>
                </a:ext>
              </a:extLst>
            </p:cNvPr>
            <p:cNvSpPr txBox="1"/>
            <p:nvPr/>
          </p:nvSpPr>
          <p:spPr>
            <a:xfrm>
              <a:off x="5733031" y="1482096"/>
              <a:ext cx="5287542" cy="181588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GB" sz="2800" dirty="0" err="1"/>
                <a:t>Безбедно</a:t>
              </a:r>
              <a:r>
                <a:rPr lang="en-GB" sz="2800" dirty="0"/>
                <a:t> </a:t>
              </a:r>
              <a:r>
                <a:rPr lang="mk-MK" sz="2800" dirty="0"/>
                <a:t>да </a:t>
              </a:r>
              <a:r>
                <a:rPr lang="en-GB" sz="2800" dirty="0" err="1"/>
                <a:t>купувате</a:t>
              </a:r>
              <a:r>
                <a:rPr lang="en-GB" sz="2800" dirty="0"/>
                <a:t> </a:t>
              </a:r>
              <a:r>
                <a:rPr lang="en-GB" sz="2800" dirty="0" err="1"/>
                <a:t>на</a:t>
              </a:r>
              <a:r>
                <a:rPr lang="en-GB" sz="2800" dirty="0"/>
                <a:t> </a:t>
              </a:r>
              <a:r>
                <a:rPr lang="en-GB" sz="2800" dirty="0" err="1"/>
                <a:t>интернет</a:t>
              </a:r>
              <a:r>
                <a:rPr lang="en-GB" sz="2800" dirty="0"/>
                <a:t>. </a:t>
              </a:r>
              <a:r>
                <a:rPr lang="en-GB" sz="2800" dirty="0" err="1"/>
                <a:t>Корисникот</a:t>
              </a:r>
              <a:r>
                <a:rPr lang="en-GB" sz="2800" dirty="0"/>
                <a:t> </a:t>
              </a:r>
              <a:r>
                <a:rPr lang="en-GB" sz="2800" dirty="0" err="1"/>
                <a:t>ќе</a:t>
              </a:r>
              <a:r>
                <a:rPr lang="en-GB" sz="2800" dirty="0"/>
                <a:t> </a:t>
              </a:r>
              <a:r>
                <a:rPr lang="en-GB" sz="2800" dirty="0" err="1"/>
                <a:t>биде</a:t>
              </a:r>
              <a:r>
                <a:rPr lang="en-GB" sz="2800" dirty="0"/>
                <a:t> </a:t>
              </a:r>
              <a:r>
                <a:rPr lang="en-GB" sz="2800" dirty="0" err="1"/>
                <a:t>свесен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en-GB" sz="2800" dirty="0" err="1"/>
                <a:t>основната</a:t>
              </a:r>
              <a:r>
                <a:rPr lang="en-GB" sz="2800" dirty="0"/>
                <a:t> </a:t>
              </a:r>
              <a:r>
                <a:rPr lang="en-GB" sz="2800" dirty="0" err="1"/>
                <a:t>безбедност</a:t>
              </a:r>
              <a:r>
                <a:rPr lang="en-GB" sz="2800" dirty="0"/>
                <a:t> </a:t>
              </a:r>
              <a:r>
                <a:rPr lang="en-GB" sz="2800" dirty="0" err="1"/>
                <a:t>за</a:t>
              </a:r>
              <a:r>
                <a:rPr lang="en-GB" sz="2800" dirty="0"/>
                <a:t> </a:t>
              </a:r>
              <a:r>
                <a:rPr lang="mk-MK" sz="2800" dirty="0"/>
                <a:t>безбедно интернет купување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xmlns="" id="{CB6C1D4A-AD7A-421E-8E07-499DAF92D417}"/>
                </a:ext>
              </a:extLst>
            </p:cNvPr>
            <p:cNvSpPr/>
            <p:nvPr/>
          </p:nvSpPr>
          <p:spPr>
            <a:xfrm>
              <a:off x="4834470" y="1491808"/>
              <a:ext cx="661144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34" name="Immagine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35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4876" y="647700"/>
            <a:ext cx="14522425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E3AA183-91AA-469D-9CBE-CFA9F6321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450192"/>
            <a:ext cx="7524906" cy="59962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1902EE-E651-4E90-A5B1-C11239D0A26A}"/>
              </a:ext>
            </a:extLst>
          </p:cNvPr>
          <p:cNvSpPr txBox="1"/>
          <p:nvPr/>
        </p:nvSpPr>
        <p:spPr>
          <a:xfrm>
            <a:off x="917564" y="2942897"/>
            <a:ext cx="724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Пример: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страницата за регистрација на Националната галерија на Лондон</a:t>
            </a:r>
          </a:p>
          <a:p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Тие бараат: информации за профилот (е-пошта + лозинка), лични податоци и адреса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Некои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продавници</a:t>
            </a:r>
            <a:r>
              <a:rPr lang="en-GB" sz="3200" dirty="0"/>
              <a:t> </a:t>
            </a:r>
            <a:r>
              <a:rPr lang="en-GB" sz="3200" dirty="0" err="1"/>
              <a:t>поставуваат</a:t>
            </a:r>
            <a:r>
              <a:rPr lang="en-GB" sz="3200" dirty="0"/>
              <a:t> </a:t>
            </a:r>
            <a:r>
              <a:rPr lang="en-GB" sz="3200" dirty="0" err="1"/>
              <a:t>прашања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интереси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секогаш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опционални</a:t>
            </a:r>
            <a:r>
              <a:rPr lang="en-GB" sz="3200" dirty="0"/>
              <a:t> и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внимателни</a:t>
            </a:r>
            <a:r>
              <a:rPr lang="en-GB" sz="3200" dirty="0"/>
              <a:t> </a:t>
            </a:r>
            <a:r>
              <a:rPr lang="mk-MK" sz="3200" dirty="0"/>
              <a:t>при споделување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. </a:t>
            </a:r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mk-MK" sz="3200" dirty="0"/>
              <a:t>интернет </a:t>
            </a:r>
            <a:r>
              <a:rPr lang="en-GB" sz="3200" dirty="0" err="1"/>
              <a:t>трговецот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препродава</a:t>
            </a:r>
            <a:r>
              <a:rPr lang="en-GB" sz="3200" dirty="0"/>
              <a:t>, </a:t>
            </a:r>
            <a:r>
              <a:rPr lang="en-GB" sz="3200" dirty="0" err="1"/>
              <a:t>изнајмува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споделува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?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5055825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Проверете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политиката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приватност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страната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разберете</a:t>
            </a:r>
            <a:r>
              <a:rPr lang="en-GB" sz="3200" dirty="0"/>
              <a:t> </a:t>
            </a:r>
            <a:r>
              <a:rPr lang="en-GB" sz="3200" dirty="0" err="1"/>
              <a:t>колку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изложени</a:t>
            </a:r>
            <a:r>
              <a:rPr lang="mk-MK" sz="3200" dirty="0"/>
              <a:t> на опасност</a:t>
            </a:r>
            <a:r>
              <a:rPr lang="en-GB" sz="3200" dirty="0"/>
              <a:t>.</a:t>
            </a:r>
            <a:endParaRPr lang="mk-MK" sz="3200" dirty="0"/>
          </a:p>
          <a:p>
            <a:endParaRPr lang="en-US" sz="3200" dirty="0"/>
          </a:p>
          <a:p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mk-MK" sz="3200" dirty="0"/>
              <a:t>интернет </a:t>
            </a:r>
            <a:r>
              <a:rPr lang="en-GB" sz="3200" dirty="0" err="1"/>
              <a:t>продавници</a:t>
            </a:r>
            <a:r>
              <a:rPr lang="en-GB" sz="3200" dirty="0"/>
              <a:t> </a:t>
            </a:r>
            <a:r>
              <a:rPr lang="en-GB" sz="3200" dirty="0" err="1"/>
              <a:t>јасно</a:t>
            </a:r>
            <a:r>
              <a:rPr lang="en-GB" sz="3200" dirty="0"/>
              <a:t> </a:t>
            </a:r>
            <a:r>
              <a:rPr lang="en-GB" sz="3200" dirty="0" err="1"/>
              <a:t>наведуваат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споделуваат</a:t>
            </a:r>
            <a:r>
              <a:rPr lang="en-GB" sz="3200" dirty="0"/>
              <a:t>, </a:t>
            </a:r>
            <a:r>
              <a:rPr lang="en-GB" sz="3200" dirty="0" err="1"/>
              <a:t>продаваат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изнајмуваат</a:t>
            </a:r>
            <a:r>
              <a:rPr lang="en-GB" sz="3200" dirty="0"/>
              <a:t> </a:t>
            </a:r>
            <a:r>
              <a:rPr lang="en-GB" sz="3200" dirty="0" err="1"/>
              <a:t>информациите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потрошувачите</a:t>
            </a:r>
            <a:r>
              <a:rPr lang="en-GB" sz="3200" dirty="0"/>
              <a:t> -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велат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поседуваат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и </a:t>
            </a:r>
            <a:r>
              <a:rPr lang="en-GB" sz="3200" dirty="0" err="1"/>
              <a:t>можат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користат</a:t>
            </a:r>
            <a:r>
              <a:rPr lang="en-GB" sz="3200" dirty="0"/>
              <a:t> (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злоупотребат</a:t>
            </a:r>
            <a:r>
              <a:rPr lang="en-GB" sz="3200" dirty="0"/>
              <a:t>)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сакаат</a:t>
            </a:r>
            <a:r>
              <a:rPr lang="en-GB" sz="3200" dirty="0"/>
              <a:t>. </a:t>
            </a:r>
            <a:r>
              <a:rPr lang="en-GB" sz="3200" dirty="0" err="1"/>
              <a:t>Држете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mk-MK" sz="3200" dirty="0"/>
              <a:t>интернет продавници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почитуваат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приватност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2750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Прочитајте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и </a:t>
            </a:r>
            <a:r>
              <a:rPr lang="en-GB" sz="3200" dirty="0" err="1"/>
              <a:t>разберете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одредбите</a:t>
            </a:r>
            <a:r>
              <a:rPr lang="en-GB" sz="3200" dirty="0"/>
              <a:t> и </a:t>
            </a:r>
            <a:r>
              <a:rPr lang="en-GB" sz="3200" dirty="0" err="1"/>
              <a:t>условите</a:t>
            </a:r>
            <a:r>
              <a:rPr lang="en-GB" sz="3200" dirty="0"/>
              <a:t> и </a:t>
            </a:r>
            <a:r>
              <a:rPr lang="en-GB" sz="3200" dirty="0" err="1"/>
              <a:t>изјавите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приватност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. </a:t>
            </a:r>
            <a:r>
              <a:rPr lang="en-GB" sz="3200" dirty="0" err="1"/>
              <a:t>Пред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mk-MK" sz="3200" dirty="0"/>
              <a:t> на интернет, </a:t>
            </a:r>
            <a:r>
              <a:rPr lang="en-GB" sz="3200" dirty="0" err="1"/>
              <a:t>проверете</a:t>
            </a:r>
            <a:r>
              <a:rPr lang="en-GB" sz="3200" dirty="0"/>
              <a:t> </a:t>
            </a:r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en-GB" sz="3200" dirty="0" err="1"/>
              <a:t>разбирате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точно</a:t>
            </a:r>
            <a:r>
              <a:rPr lang="en-GB" sz="3200" dirty="0"/>
              <a:t> е </a:t>
            </a:r>
            <a:r>
              <a:rPr lang="en-GB" sz="3200" dirty="0" err="1"/>
              <a:t>вклучено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купувањето</a:t>
            </a:r>
            <a:r>
              <a:rPr lang="en-GB" sz="3200" dirty="0"/>
              <a:t>.</a:t>
            </a:r>
            <a:endParaRPr lang="mk-MK" sz="3200" dirty="0"/>
          </a:p>
          <a:p>
            <a:endParaRPr lang="en-US" sz="3200" dirty="0"/>
          </a:p>
          <a:p>
            <a:r>
              <a:rPr lang="en-GB" sz="3200" dirty="0" err="1"/>
              <a:t>Условите</a:t>
            </a:r>
            <a:r>
              <a:rPr lang="en-GB" sz="3200" dirty="0"/>
              <a:t> и </a:t>
            </a:r>
            <a:r>
              <a:rPr lang="en-GB" sz="3200" dirty="0" err="1"/>
              <a:t>правилата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наведени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продавачот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</a:t>
            </a:r>
            <a:r>
              <a:rPr lang="en-GB" sz="3200" dirty="0"/>
              <a:t>-</a:t>
            </a:r>
            <a:r>
              <a:rPr lang="mk-MK" sz="3200" dirty="0"/>
              <a:t>страната</a:t>
            </a:r>
            <a:r>
              <a:rPr lang="en-GB" sz="3200" dirty="0"/>
              <a:t>.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можат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лоцирани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различна</a:t>
            </a:r>
            <a:r>
              <a:rPr lang="en-GB" sz="3200" dirty="0"/>
              <a:t> </a:t>
            </a:r>
            <a:r>
              <a:rPr lang="en-GB" sz="3200" dirty="0" err="1"/>
              <a:t>веб-страна</a:t>
            </a:r>
            <a:r>
              <a:rPr lang="mk-MK" sz="3200" dirty="0"/>
              <a:t> од </a:t>
            </a:r>
            <a:r>
              <a:rPr lang="en-GB" sz="3200" dirty="0" err="1"/>
              <a:t>огласот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/>
              <a:t>Заштите ги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Условите</a:t>
            </a:r>
            <a:r>
              <a:rPr lang="en-GB" sz="3200" dirty="0"/>
              <a:t> и </a:t>
            </a:r>
            <a:r>
              <a:rPr lang="en-GB" sz="3200" dirty="0" err="1"/>
              <a:t>правилата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јасни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наведат</a:t>
            </a:r>
            <a:r>
              <a:rPr lang="en-GB" sz="3200" dirty="0"/>
              <a:t> </a:t>
            </a:r>
            <a:r>
              <a:rPr lang="en-GB" sz="3200" dirty="0" err="1"/>
              <a:t>сите</a:t>
            </a:r>
            <a:r>
              <a:rPr lang="en-GB" sz="3200" dirty="0"/>
              <a:t> </a:t>
            </a:r>
            <a:r>
              <a:rPr lang="en-GB" sz="3200" dirty="0" err="1"/>
              <a:t>дополнителни</a:t>
            </a:r>
            <a:r>
              <a:rPr lang="en-GB" sz="3200" dirty="0"/>
              <a:t> </a:t>
            </a:r>
            <a:r>
              <a:rPr lang="en-GB" sz="3200" dirty="0" err="1"/>
              <a:t>гаранции</a:t>
            </a:r>
            <a:r>
              <a:rPr lang="en-GB" sz="3200" dirty="0"/>
              <a:t>, </a:t>
            </a:r>
            <a:r>
              <a:rPr lang="en-GB" sz="3200" dirty="0" err="1"/>
              <a:t>безбедносни</a:t>
            </a:r>
            <a:r>
              <a:rPr lang="en-GB" sz="3200" dirty="0"/>
              <a:t> </a:t>
            </a:r>
            <a:r>
              <a:rPr lang="en-GB" sz="3200" dirty="0" err="1"/>
              <a:t>политики</a:t>
            </a:r>
            <a:r>
              <a:rPr lang="en-GB" sz="3200" dirty="0"/>
              <a:t>, </a:t>
            </a:r>
            <a:r>
              <a:rPr lang="en-GB" sz="3200" dirty="0" err="1"/>
              <a:t>приватност</a:t>
            </a:r>
            <a:r>
              <a:rPr lang="en-GB" sz="3200" dirty="0"/>
              <a:t> и </a:t>
            </a:r>
            <a:r>
              <a:rPr lang="en-GB" sz="3200" dirty="0" err="1"/>
              <a:t>враќање</a:t>
            </a:r>
            <a:r>
              <a:rPr lang="mk-MK" sz="3200" dirty="0"/>
              <a:t> на производ</a:t>
            </a:r>
            <a:r>
              <a:rPr lang="en-GB" sz="3200" dirty="0"/>
              <a:t>.</a:t>
            </a:r>
            <a:endParaRPr lang="mk-MK" sz="3200" dirty="0"/>
          </a:p>
          <a:p>
            <a:endParaRPr lang="en-US" sz="3200" dirty="0"/>
          </a:p>
          <a:p>
            <a:r>
              <a:rPr lang="en-GB" sz="3200" dirty="0" err="1"/>
              <a:t>Погрижете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разберете</a:t>
            </a:r>
            <a:r>
              <a:rPr lang="en-GB" sz="3200" dirty="0"/>
              <a:t> </a:t>
            </a:r>
            <a:r>
              <a:rPr lang="en-GB" sz="3200" dirty="0" err="1"/>
              <a:t>сите</a:t>
            </a:r>
            <a:r>
              <a:rPr lang="en-GB" sz="3200" dirty="0"/>
              <a:t> </a:t>
            </a:r>
            <a:r>
              <a:rPr lang="en-GB" sz="3200" dirty="0" err="1"/>
              <a:t>одрекувања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одговорност</a:t>
            </a:r>
            <a:r>
              <a:rPr lang="en-GB" sz="3200" dirty="0"/>
              <a:t> </a:t>
            </a:r>
            <a:r>
              <a:rPr lang="en-GB" sz="3200" dirty="0" err="1"/>
              <a:t>пред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прифатите</a:t>
            </a:r>
            <a:r>
              <a:rPr lang="en-GB" sz="3200" dirty="0"/>
              <a:t> </a:t>
            </a:r>
            <a:r>
              <a:rPr lang="en-GB" sz="3200" dirty="0" err="1"/>
              <a:t>одредбите</a:t>
            </a:r>
            <a:r>
              <a:rPr lang="en-GB" sz="3200" dirty="0"/>
              <a:t> и </a:t>
            </a:r>
            <a:r>
              <a:rPr lang="en-GB" sz="3200" dirty="0" err="1"/>
              <a:t>условите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C47129E-1A4B-4488-82D4-D253373263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0" y="2247900"/>
            <a:ext cx="3820131" cy="2550141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Основна</a:t>
            </a:r>
            <a:r>
              <a:rPr lang="en-GB" sz="4000" b="1" dirty="0"/>
              <a:t> </a:t>
            </a:r>
            <a:r>
              <a:rPr lang="en-GB" sz="4000" b="1" dirty="0" err="1"/>
              <a:t>безбедност</a:t>
            </a:r>
            <a:r>
              <a:rPr lang="en-GB" sz="4000" b="1" dirty="0"/>
              <a:t> </a:t>
            </a: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економски</a:t>
            </a:r>
            <a:r>
              <a:rPr lang="en-GB" sz="4000" b="1" dirty="0"/>
              <a:t> </a:t>
            </a:r>
            <a:r>
              <a:rPr lang="en-GB" sz="4000" b="1" dirty="0" err="1"/>
              <a:t>трансакции</a:t>
            </a:r>
            <a:r>
              <a:rPr lang="mk-MK" sz="4000" b="1" dirty="0"/>
              <a:t> на интернет</a:t>
            </a:r>
            <a:endParaRPr lang="en-U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Не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наседнувајте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измами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со</a:t>
            </a:r>
            <a:r>
              <a:rPr lang="en-GB" sz="3200" b="1" dirty="0">
                <a:latin typeface="+mj-lt"/>
              </a:rPr>
              <a:t> е-</a:t>
            </a:r>
            <a:r>
              <a:rPr lang="en-GB" sz="3200" b="1" dirty="0" err="1">
                <a:latin typeface="+mj-lt"/>
              </a:rPr>
              <a:t>пошта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добиете</a:t>
            </a:r>
            <a:r>
              <a:rPr lang="en-GB" sz="3200" dirty="0"/>
              <a:t> е-</a:t>
            </a:r>
            <a:r>
              <a:rPr lang="en-GB" sz="3200" dirty="0" err="1"/>
              <a:t>пошта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текстови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нудат</a:t>
            </a:r>
            <a:r>
              <a:rPr lang="en-GB" sz="3200" dirty="0"/>
              <a:t> </a:t>
            </a:r>
            <a:r>
              <a:rPr lang="en-GB" sz="3200" dirty="0" err="1"/>
              <a:t>неверојатно</a:t>
            </a:r>
            <a:r>
              <a:rPr lang="en-GB" sz="3200" dirty="0"/>
              <a:t> </a:t>
            </a:r>
            <a:r>
              <a:rPr lang="en-GB" sz="3200" dirty="0" err="1"/>
              <a:t>поволни</a:t>
            </a:r>
            <a:r>
              <a:rPr lang="en-GB" sz="3200" dirty="0"/>
              <a:t> </a:t>
            </a:r>
            <a:r>
              <a:rPr lang="en-GB" sz="3200" dirty="0" err="1"/>
              <a:t>цени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тврдат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има</a:t>
            </a:r>
            <a:r>
              <a:rPr lang="en-GB" sz="3200" dirty="0"/>
              <a:t> </a:t>
            </a:r>
            <a:r>
              <a:rPr lang="en-GB" sz="3200" dirty="0" err="1"/>
              <a:t>проблем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испорака</a:t>
            </a:r>
            <a:r>
              <a:rPr lang="en-GB" sz="3200" dirty="0"/>
              <a:t>.</a:t>
            </a:r>
            <a:endParaRPr lang="en-US" sz="3200" dirty="0"/>
          </a:p>
          <a:p>
            <a:r>
              <a:rPr lang="en-GB" sz="3200" dirty="0" err="1"/>
              <a:t>Избришете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сомнителните</a:t>
            </a:r>
            <a:r>
              <a:rPr lang="en-GB" sz="3200" dirty="0"/>
              <a:t> </a:t>
            </a:r>
            <a:r>
              <a:rPr lang="en-GB" sz="3200" dirty="0" err="1"/>
              <a:t>пораки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непознати</a:t>
            </a:r>
            <a:r>
              <a:rPr lang="en-GB" sz="3200" dirty="0"/>
              <a:t> </a:t>
            </a:r>
            <a:r>
              <a:rPr lang="en-GB" sz="3200" dirty="0" err="1"/>
              <a:t>испраќачи</a:t>
            </a:r>
            <a:r>
              <a:rPr lang="en-GB" sz="3200" dirty="0"/>
              <a:t>. И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отворајте</a:t>
            </a:r>
            <a:r>
              <a:rPr lang="en-GB" sz="3200" dirty="0"/>
              <a:t> </a:t>
            </a:r>
            <a:r>
              <a:rPr lang="en-GB" sz="3200" dirty="0" err="1"/>
              <a:t>прикачувања</a:t>
            </a:r>
            <a:r>
              <a:rPr lang="en-GB" sz="3200" dirty="0"/>
              <a:t> и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отворајте</a:t>
            </a:r>
            <a:r>
              <a:rPr lang="en-GB" sz="3200" dirty="0"/>
              <a:t> </a:t>
            </a:r>
            <a:r>
              <a:rPr lang="en-GB" sz="3200" dirty="0" err="1"/>
              <a:t>линкови</a:t>
            </a:r>
            <a:r>
              <a:rPr lang="mk-MK" sz="3200" dirty="0"/>
              <a:t> во </a:t>
            </a:r>
            <a:r>
              <a:rPr lang="en-GB" sz="3200" dirty="0" err="1"/>
              <a:t>пораките</a:t>
            </a:r>
            <a:r>
              <a:rPr lang="en-GB" sz="3200" dirty="0"/>
              <a:t> </a:t>
            </a:r>
            <a:r>
              <a:rPr lang="en-GB" sz="3200" dirty="0" err="1"/>
              <a:t>бидејќи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би</a:t>
            </a:r>
            <a:r>
              <a:rPr lang="en-GB" sz="3200" dirty="0"/>
              <a:t> </a:t>
            </a:r>
            <a:r>
              <a:rPr lang="en-GB" sz="3200" dirty="0" err="1"/>
              <a:t>можеле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заразат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компјутер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телефон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вируси</a:t>
            </a:r>
            <a:r>
              <a:rPr lang="en-GB" sz="3200" dirty="0"/>
              <a:t> и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малициозни</a:t>
            </a:r>
            <a:r>
              <a:rPr lang="en-GB" sz="3200" dirty="0"/>
              <a:t> </a:t>
            </a:r>
            <a:r>
              <a:rPr lang="en-GB" sz="3200" dirty="0" err="1"/>
              <a:t>програми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276982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Плаќање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со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кредитна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картичка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US" sz="3200" dirty="0"/>
              <a:t>Online </a:t>
            </a:r>
            <a:r>
              <a:rPr lang="en-GB" sz="3200" dirty="0" err="1"/>
              <a:t>плаќање</a:t>
            </a:r>
            <a:r>
              <a:rPr lang="en-GB" sz="3200" dirty="0"/>
              <a:t> е </a:t>
            </a:r>
            <a:r>
              <a:rPr lang="en-GB" sz="3200" dirty="0" err="1"/>
              <a:t>електронска</a:t>
            </a:r>
            <a:r>
              <a:rPr lang="en-GB" sz="3200" dirty="0"/>
              <a:t> </a:t>
            </a:r>
            <a:r>
              <a:rPr lang="en-GB" sz="3200" dirty="0" err="1"/>
              <a:t>размена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средства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портал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давател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платежна</a:t>
            </a:r>
            <a:r>
              <a:rPr lang="en-GB" sz="3200" dirty="0"/>
              <a:t> </a:t>
            </a:r>
            <a:r>
              <a:rPr lang="en-GB" sz="3200" dirty="0" err="1"/>
              <a:t>услуга</a:t>
            </a:r>
            <a:r>
              <a:rPr lang="en-GB" sz="3200" dirty="0"/>
              <a:t>. </a:t>
            </a:r>
            <a:r>
              <a:rPr lang="en-GB" sz="3200" dirty="0" err="1"/>
              <a:t>Плаќањата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вршат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електронски</a:t>
            </a:r>
            <a:r>
              <a:rPr lang="en-GB" sz="3200" dirty="0"/>
              <a:t> </a:t>
            </a:r>
            <a:r>
              <a:rPr lang="en-GB" sz="3200" dirty="0" err="1"/>
              <a:t>банкарски</a:t>
            </a:r>
            <a:r>
              <a:rPr lang="en-GB" sz="3200" dirty="0"/>
              <a:t> </a:t>
            </a:r>
            <a:r>
              <a:rPr lang="en-GB" sz="3200" dirty="0" err="1"/>
              <a:t>трансфер</a:t>
            </a:r>
            <a:r>
              <a:rPr lang="en-GB" sz="3200" dirty="0"/>
              <a:t>, </a:t>
            </a:r>
            <a:r>
              <a:rPr lang="en-GB" sz="3200" dirty="0" err="1"/>
              <a:t>плаќања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дебитна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, </a:t>
            </a:r>
            <a:r>
              <a:rPr lang="en-GB" sz="3200" dirty="0" err="1"/>
              <a:t>трансакции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дигитален</a:t>
            </a:r>
            <a:r>
              <a:rPr lang="en-GB" sz="3200" dirty="0"/>
              <a:t> </a:t>
            </a:r>
            <a:r>
              <a:rPr lang="en-GB" sz="3200" dirty="0" err="1"/>
              <a:t>паричник</a:t>
            </a:r>
            <a:r>
              <a:rPr lang="en-GB" sz="3200" dirty="0"/>
              <a:t> и </a:t>
            </a:r>
            <a:r>
              <a:rPr lang="en-GB" sz="3200" dirty="0" err="1"/>
              <a:t>друго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9876437-BBD8-4F2A-8938-B9F6B5EDD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5685">
            <a:off x="13511067" y="2128533"/>
            <a:ext cx="4067463" cy="2871788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5741625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Плаќањата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безбедни</a:t>
            </a:r>
            <a:r>
              <a:rPr lang="en-GB" sz="3200" dirty="0"/>
              <a:t>. </a:t>
            </a:r>
            <a:r>
              <a:rPr lang="en-GB" sz="3200" dirty="0" err="1"/>
              <a:t>Кредитната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му</a:t>
            </a:r>
            <a:r>
              <a:rPr lang="en-GB" sz="3200" dirty="0"/>
              <a:t> </a:t>
            </a:r>
            <a:r>
              <a:rPr lang="en-GB" sz="3200" dirty="0" err="1"/>
              <a:t>дава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продавачот</a:t>
            </a:r>
            <a:r>
              <a:rPr lang="en-GB" sz="3200" dirty="0"/>
              <a:t> </a:t>
            </a:r>
            <a:r>
              <a:rPr lang="en-GB" sz="3200" dirty="0" err="1"/>
              <a:t>директен</a:t>
            </a:r>
            <a:r>
              <a:rPr lang="en-GB" sz="3200" dirty="0"/>
              <a:t> </a:t>
            </a:r>
            <a:r>
              <a:rPr lang="en-GB" sz="3200" dirty="0" err="1"/>
              <a:t>пристап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парите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. </a:t>
            </a:r>
            <a:r>
              <a:rPr lang="en-GB" sz="3200" dirty="0" err="1"/>
              <a:t>Повеќето</a:t>
            </a:r>
            <a:r>
              <a:rPr lang="en-GB" sz="3200" dirty="0"/>
              <a:t> </a:t>
            </a:r>
            <a:r>
              <a:rPr lang="en-GB" sz="3200" dirty="0" err="1"/>
              <a:t>кредитни</a:t>
            </a:r>
            <a:r>
              <a:rPr lang="en-GB" sz="3200" dirty="0"/>
              <a:t> </a:t>
            </a:r>
            <a:r>
              <a:rPr lang="en-GB" sz="3200" dirty="0" err="1"/>
              <a:t>картички</a:t>
            </a:r>
            <a:r>
              <a:rPr lang="en-GB" sz="3200" dirty="0"/>
              <a:t> </a:t>
            </a:r>
            <a:r>
              <a:rPr lang="en-GB" sz="3200" dirty="0" err="1"/>
              <a:t>нудат</a:t>
            </a:r>
            <a:r>
              <a:rPr lang="en-GB" sz="3200" dirty="0"/>
              <a:t> 0 € / 50 € </a:t>
            </a:r>
            <a:r>
              <a:rPr lang="en-GB" sz="3200" dirty="0" err="1"/>
              <a:t>одговорност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измама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Тоа</a:t>
            </a:r>
            <a:r>
              <a:rPr lang="en-GB" sz="3200" dirty="0"/>
              <a:t> </a:t>
            </a:r>
            <a:r>
              <a:rPr lang="en-GB" sz="3200" dirty="0" err="1"/>
              <a:t>значи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имате</a:t>
            </a:r>
            <a:r>
              <a:rPr lang="en-GB" sz="3200" dirty="0"/>
              <a:t> </a:t>
            </a:r>
            <a:r>
              <a:rPr lang="mk-MK" sz="3200" dirty="0"/>
              <a:t>одлив на</a:t>
            </a:r>
            <a:r>
              <a:rPr lang="en-GB" sz="3200" dirty="0"/>
              <a:t> </a:t>
            </a:r>
            <a:r>
              <a:rPr lang="en-GB" sz="3200" dirty="0" err="1"/>
              <a:t>пари</a:t>
            </a:r>
            <a:r>
              <a:rPr lang="en-GB" sz="3200" dirty="0"/>
              <a:t>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измамник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користи</a:t>
            </a:r>
            <a:r>
              <a:rPr lang="en-GB" sz="3200" dirty="0"/>
              <a:t> </a:t>
            </a:r>
            <a:r>
              <a:rPr lang="en-GB" sz="3200" dirty="0" err="1"/>
              <a:t>информациите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mk-MK" sz="3200" dirty="0"/>
              <a:t>направи купување</a:t>
            </a:r>
            <a:r>
              <a:rPr lang="en-GB" sz="3200" dirty="0"/>
              <a:t>. </a:t>
            </a:r>
            <a:r>
              <a:rPr lang="mk-MK" sz="3200" dirty="0"/>
              <a:t>Вашата банка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поставува</a:t>
            </a:r>
            <a:r>
              <a:rPr lang="en-GB" sz="3200" dirty="0"/>
              <a:t> </a:t>
            </a:r>
            <a:r>
              <a:rPr lang="en-GB" sz="3200" dirty="0" err="1"/>
              <a:t>прашања</a:t>
            </a:r>
            <a:r>
              <a:rPr lang="mk-MK" sz="3200" dirty="0"/>
              <a:t> за вашата кредитна картичка</a:t>
            </a:r>
            <a:r>
              <a:rPr lang="en-GB" sz="3200" dirty="0"/>
              <a:t>,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испита</a:t>
            </a:r>
            <a:r>
              <a:rPr lang="en-GB" sz="3200" dirty="0"/>
              <a:t> </a:t>
            </a:r>
            <a:r>
              <a:rPr lang="mk-MK" sz="3200" dirty="0"/>
              <a:t>активноста за измама </a:t>
            </a:r>
            <a:r>
              <a:rPr lang="en-GB" sz="3200" dirty="0"/>
              <a:t>и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испрати</a:t>
            </a:r>
            <a:r>
              <a:rPr lang="en-GB" sz="3200" dirty="0"/>
              <a:t> </a:t>
            </a:r>
            <a:r>
              <a:rPr lang="en-GB" sz="3200" dirty="0" err="1"/>
              <a:t>нова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Размислете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користење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една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која</a:t>
            </a:r>
            <a:r>
              <a:rPr lang="en-GB" sz="3200" dirty="0"/>
              <a:t> е </a:t>
            </a:r>
            <a:r>
              <a:rPr lang="en-GB" sz="3200" dirty="0" err="1"/>
              <a:t>само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и </a:t>
            </a:r>
            <a:r>
              <a:rPr lang="en-GB" sz="3200" dirty="0" err="1"/>
              <a:t>трансакции</a:t>
            </a:r>
            <a:r>
              <a:rPr lang="en-GB" sz="3200" dirty="0"/>
              <a:t>.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овој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,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 </a:t>
            </a:r>
            <a:r>
              <a:rPr lang="mk-MK" sz="3200" dirty="0"/>
              <a:t>е во опасност, </a:t>
            </a:r>
            <a:r>
              <a:rPr lang="en-GB" sz="3200" dirty="0" err="1"/>
              <a:t>можете</a:t>
            </a:r>
            <a:r>
              <a:rPr lang="en-GB" sz="3200" dirty="0"/>
              <a:t> </a:t>
            </a:r>
            <a:r>
              <a:rPr lang="en-GB" sz="3200" dirty="0" err="1"/>
              <a:t>брзо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mk-MK" sz="3200" dirty="0"/>
              <a:t>деактивирате </a:t>
            </a:r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влијаете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било</a:t>
            </a:r>
            <a:r>
              <a:rPr lang="en-GB" sz="3200" dirty="0"/>
              <a:t> </a:t>
            </a:r>
            <a:r>
              <a:rPr lang="mk-MK" sz="3200" dirty="0"/>
              <a:t>кој </a:t>
            </a:r>
            <a:r>
              <a:rPr lang="en-GB" sz="3200" dirty="0" err="1"/>
              <a:t>друг</a:t>
            </a:r>
            <a:r>
              <a:rPr lang="en-GB" sz="3200" dirty="0"/>
              <a:t> </a:t>
            </a:r>
            <a:r>
              <a:rPr lang="en-GB" sz="3200" dirty="0" err="1"/>
              <a:t>вид</a:t>
            </a:r>
            <a:r>
              <a:rPr lang="en-GB" sz="3200" dirty="0"/>
              <a:t> </a:t>
            </a:r>
            <a:r>
              <a:rPr lang="en-GB" sz="3200" dirty="0" err="1"/>
              <a:t>трансакции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секој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, </a:t>
            </a:r>
            <a:r>
              <a:rPr lang="en-GB" sz="3200" dirty="0" err="1"/>
              <a:t>дури</a:t>
            </a:r>
            <a:r>
              <a:rPr lang="en-GB" sz="3200" dirty="0"/>
              <a:t> и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нуди</a:t>
            </a:r>
            <a:r>
              <a:rPr lang="en-GB" sz="3200" dirty="0"/>
              <a:t> </a:t>
            </a:r>
            <a:r>
              <a:rPr lang="en-GB" sz="3200" dirty="0" err="1"/>
              <a:t>можност</a:t>
            </a:r>
            <a:r>
              <a:rPr lang="en-GB" sz="3200" dirty="0"/>
              <a:t>, </a:t>
            </a:r>
            <a:r>
              <a:rPr lang="en-GB" sz="3200" dirty="0" err="1"/>
              <a:t>никогаш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зачувувајте</a:t>
            </a:r>
            <a:r>
              <a:rPr lang="en-GB" sz="3200" dirty="0"/>
              <a:t> </a:t>
            </a:r>
            <a:r>
              <a:rPr lang="en-GB" sz="3200" dirty="0" err="1"/>
              <a:t>деталите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952500"/>
            <a:ext cx="16046425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За</a:t>
            </a:r>
            <a:r>
              <a:rPr lang="en-GB" sz="3200" dirty="0"/>
              <a:t> online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,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требаат</a:t>
            </a:r>
            <a:r>
              <a:rPr lang="en-GB" sz="3200" dirty="0"/>
              <a:t>: </a:t>
            </a:r>
            <a:r>
              <a:rPr lang="en-GB" sz="3200" dirty="0" err="1"/>
              <a:t>име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, </a:t>
            </a:r>
            <a:r>
              <a:rPr lang="en-GB" sz="3200" dirty="0" err="1"/>
              <a:t>број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, </a:t>
            </a:r>
            <a:r>
              <a:rPr lang="en-GB" sz="3200" dirty="0" err="1"/>
              <a:t>датум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истекување</a:t>
            </a:r>
            <a:r>
              <a:rPr lang="en-GB" sz="3200" dirty="0"/>
              <a:t> и CVC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број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потврда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најдете</a:t>
            </a:r>
            <a:r>
              <a:rPr lang="en-GB" sz="3200" dirty="0"/>
              <a:t> CVC-</a:t>
            </a:r>
            <a:r>
              <a:rPr lang="en-GB" sz="3200" dirty="0" err="1"/>
              <a:t>кодот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задната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mk-MK" sz="3200" dirty="0"/>
              <a:t>полето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потпис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/>
              <a:t>CVC е </a:t>
            </a:r>
            <a:r>
              <a:rPr lang="en-GB" sz="3200" dirty="0" err="1"/>
              <a:t>дизајниран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спречи</a:t>
            </a:r>
            <a:r>
              <a:rPr lang="en-GB" sz="3200" dirty="0"/>
              <a:t> </a:t>
            </a:r>
            <a:r>
              <a:rPr lang="en-GB" sz="3200" dirty="0" err="1"/>
              <a:t>лажни</a:t>
            </a:r>
            <a:r>
              <a:rPr lang="en-GB" sz="3200" dirty="0"/>
              <a:t> </a:t>
            </a:r>
            <a:r>
              <a:rPr lang="en-GB" sz="3200" dirty="0" err="1"/>
              <a:t>купувања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некој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можеби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украл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име</a:t>
            </a:r>
            <a:r>
              <a:rPr lang="en-GB" sz="3200" dirty="0"/>
              <a:t>, </a:t>
            </a:r>
            <a:r>
              <a:rPr lang="en-GB" sz="3200" dirty="0" err="1"/>
              <a:t>број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и </a:t>
            </a:r>
            <a:r>
              <a:rPr lang="en-GB" sz="3200" dirty="0" err="1"/>
              <a:t>датум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истекување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409700"/>
            <a:ext cx="156972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>
                <a:latin typeface="+mj-lt"/>
              </a:rPr>
              <a:t>Проценете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пред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да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купите</a:t>
            </a:r>
            <a:endParaRPr lang="en-GB" sz="4000" b="1" dirty="0">
              <a:latin typeface="+mj-lt"/>
            </a:endParaRPr>
          </a:p>
          <a:p>
            <a:endParaRPr lang="en-GB" altLang="es-ES" sz="4000" dirty="0">
              <a:latin typeface="+mj-lt"/>
              <a:cs typeface="Calibri" panose="020F0502020204030204" pitchFamily="34" charset="0"/>
            </a:endParaRPr>
          </a:p>
          <a:p>
            <a:r>
              <a:rPr lang="en-GB" sz="4000" b="1" dirty="0" err="1"/>
              <a:t>Вовед</a:t>
            </a:r>
            <a:endParaRPr lang="en-US" sz="4000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Купувањето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погодно</a:t>
            </a:r>
            <a:r>
              <a:rPr lang="en-GB" sz="3200" dirty="0"/>
              <a:t>, </a:t>
            </a:r>
            <a:r>
              <a:rPr lang="en-GB" sz="3200" dirty="0" err="1"/>
              <a:t>лесно</a:t>
            </a:r>
            <a:r>
              <a:rPr lang="en-GB" sz="3200" dirty="0"/>
              <a:t> и </a:t>
            </a:r>
            <a:r>
              <a:rPr lang="en-GB" sz="3200" dirty="0" err="1"/>
              <a:t>ефикасно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Сепак</a:t>
            </a:r>
            <a:r>
              <a:rPr lang="en-GB" sz="3200" dirty="0"/>
              <a:t>, </a:t>
            </a:r>
            <a:r>
              <a:rPr lang="en-GB" sz="3200" dirty="0" err="1"/>
              <a:t>многу</a:t>
            </a:r>
            <a:r>
              <a:rPr lang="en-GB" sz="3200" dirty="0"/>
              <a:t> е </a:t>
            </a:r>
            <a:r>
              <a:rPr lang="en-GB" sz="3200" dirty="0" err="1"/>
              <a:t>важно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внимателен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свесен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потенцијалните</a:t>
            </a:r>
            <a:r>
              <a:rPr lang="en-GB" sz="3200" dirty="0"/>
              <a:t> </a:t>
            </a:r>
            <a:r>
              <a:rPr lang="en-GB" sz="3200" dirty="0" err="1"/>
              <a:t>ризици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произлегуваат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економските</a:t>
            </a:r>
            <a:r>
              <a:rPr lang="en-GB" sz="3200" dirty="0"/>
              <a:t> </a:t>
            </a:r>
            <a:r>
              <a:rPr lang="en-GB" sz="3200" dirty="0" err="1"/>
              <a:t>трансакции</a:t>
            </a:r>
            <a:r>
              <a:rPr lang="mk-MK" sz="3200" dirty="0"/>
              <a:t> на интернет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CA5D483-E282-4C68-8662-1F9163A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47900"/>
            <a:ext cx="11506200" cy="67565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5282" y="1028700"/>
            <a:ext cx="1604642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1028700"/>
            <a:ext cx="160464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Напредни</a:t>
            </a:r>
            <a:r>
              <a:rPr lang="en-GB" sz="3200" dirty="0"/>
              <a:t> </a:t>
            </a:r>
            <a:r>
              <a:rPr lang="en-GB" sz="3200" dirty="0" err="1"/>
              <a:t>безбедносни</a:t>
            </a:r>
            <a:r>
              <a:rPr lang="en-GB" sz="3200" dirty="0"/>
              <a:t> </a:t>
            </a:r>
            <a:r>
              <a:rPr lang="en-GB" sz="3200" dirty="0" err="1"/>
              <a:t>мерки</a:t>
            </a:r>
            <a:r>
              <a:rPr lang="en-GB" sz="3200" dirty="0"/>
              <a:t>. </a:t>
            </a:r>
            <a:r>
              <a:rPr lang="en-GB" sz="3200" dirty="0" err="1"/>
              <a:t>Друга</a:t>
            </a:r>
            <a:r>
              <a:rPr lang="en-GB" sz="3200" dirty="0"/>
              <a:t> </a:t>
            </a:r>
            <a:r>
              <a:rPr lang="en-GB" sz="3200" dirty="0" err="1"/>
              <a:t>безбедносна</a:t>
            </a:r>
            <a:r>
              <a:rPr lang="en-GB" sz="3200" dirty="0"/>
              <a:t> </a:t>
            </a:r>
            <a:r>
              <a:rPr lang="en-GB" sz="3200" dirty="0" err="1"/>
              <a:t>карактеристика</a:t>
            </a:r>
            <a:r>
              <a:rPr lang="en-GB" sz="3200" dirty="0"/>
              <a:t> </a:t>
            </a:r>
            <a:r>
              <a:rPr lang="mk-MK" sz="3200" dirty="0"/>
              <a:t>за кредитните картички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користат</a:t>
            </a:r>
            <a:r>
              <a:rPr lang="en-GB" sz="3200" dirty="0"/>
              <a:t> </a:t>
            </a:r>
            <a:r>
              <a:rPr lang="en-GB" sz="3200" dirty="0" err="1"/>
              <a:t>банките</a:t>
            </a:r>
            <a:r>
              <a:rPr lang="en-GB" sz="3200" dirty="0"/>
              <a:t> е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создадат</a:t>
            </a:r>
            <a:r>
              <a:rPr lang="en-GB" sz="3200" dirty="0"/>
              <a:t> </a:t>
            </a:r>
            <a:r>
              <a:rPr lang="en-GB" sz="3200" dirty="0" err="1"/>
              <a:t>второ</a:t>
            </a:r>
            <a:r>
              <a:rPr lang="en-GB" sz="3200" dirty="0"/>
              <a:t> </a:t>
            </a:r>
            <a:r>
              <a:rPr lang="en-GB" sz="3200" dirty="0" err="1"/>
              <a:t>ниво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безбедност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додавање</a:t>
            </a:r>
            <a:r>
              <a:rPr lang="en-GB" sz="3200" dirty="0"/>
              <a:t> </a:t>
            </a:r>
            <a:r>
              <a:rPr lang="en-GB" sz="3200" dirty="0" err="1"/>
              <a:t>дополнителна</a:t>
            </a:r>
            <a:r>
              <a:rPr lang="en-GB" sz="3200" dirty="0"/>
              <a:t> </a:t>
            </a:r>
            <a:r>
              <a:rPr lang="en-GB" sz="3200" dirty="0" err="1"/>
              <a:t>лозинка</a:t>
            </a:r>
            <a:r>
              <a:rPr lang="en-GB" sz="3200" dirty="0"/>
              <a:t>. </a:t>
            </a:r>
            <a:r>
              <a:rPr lang="en-GB" sz="3200" dirty="0" err="1"/>
              <a:t>Пример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ова</a:t>
            </a:r>
            <a:r>
              <a:rPr lang="en-GB" sz="3200" dirty="0"/>
              <a:t> е Verified by Visa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Mastercard</a:t>
            </a:r>
            <a:r>
              <a:rPr lang="en-GB" sz="3200" dirty="0"/>
              <a:t> Secure Code.</a:t>
            </a:r>
          </a:p>
          <a:p>
            <a:endParaRPr lang="en-US" sz="3200" dirty="0"/>
          </a:p>
          <a:p>
            <a:r>
              <a:rPr lang="en-GB" sz="3200" dirty="0" err="1"/>
              <a:t>Ова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опционални</a:t>
            </a:r>
            <a:r>
              <a:rPr lang="en-GB" sz="3200" dirty="0"/>
              <a:t> </a:t>
            </a:r>
            <a:r>
              <a:rPr lang="en-GB" sz="3200" dirty="0" err="1"/>
              <a:t>безбедносни</a:t>
            </a:r>
            <a:r>
              <a:rPr lang="en-GB" sz="3200" dirty="0"/>
              <a:t> </a:t>
            </a:r>
            <a:r>
              <a:rPr lang="en-GB" sz="3200" dirty="0" err="1"/>
              <a:t>карактеристики</a:t>
            </a:r>
            <a:r>
              <a:rPr lang="en-GB" sz="3200" dirty="0"/>
              <a:t> </a:t>
            </a:r>
            <a:r>
              <a:rPr lang="en-GB" sz="3200" dirty="0" err="1"/>
              <a:t>обезбедени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избрани</a:t>
            </a:r>
            <a:r>
              <a:rPr lang="en-GB" sz="3200" dirty="0"/>
              <a:t> </a:t>
            </a:r>
            <a:r>
              <a:rPr lang="en-GB" sz="3200" dirty="0" err="1"/>
              <a:t>веб-страни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системи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952500"/>
            <a:ext cx="16046425" cy="530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кредитна</a:t>
            </a:r>
            <a:r>
              <a:rPr lang="en-GB" sz="3200" b="1" dirty="0"/>
              <a:t> </a:t>
            </a:r>
            <a:r>
              <a:rPr lang="en-GB" sz="3200" b="1" dirty="0" err="1"/>
              <a:t>картичка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активирате</a:t>
            </a:r>
            <a:r>
              <a:rPr lang="en-GB" sz="3200" dirty="0"/>
              <a:t> </a:t>
            </a:r>
            <a:r>
              <a:rPr lang="en-GB" sz="3200" dirty="0" err="1"/>
              <a:t>шифрата</a:t>
            </a:r>
            <a:r>
              <a:rPr lang="en-GB" sz="3200" dirty="0"/>
              <a:t> и </a:t>
            </a:r>
            <a:r>
              <a:rPr lang="en-GB" sz="3200" dirty="0" err="1"/>
              <a:t>купувате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mk-MK" sz="3200" dirty="0"/>
              <a:t> имаат лого</a:t>
            </a:r>
            <a:r>
              <a:rPr lang="en-GB" sz="3200" dirty="0"/>
              <a:t> Verified by Visa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Mastercard</a:t>
            </a:r>
            <a:r>
              <a:rPr lang="en-GB" sz="3200" dirty="0"/>
              <a:t> Secure Code, </a:t>
            </a:r>
            <a:r>
              <a:rPr lang="en-GB" sz="3200" dirty="0" err="1"/>
              <a:t>процесот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комплетирање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трансакцијата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бара</a:t>
            </a:r>
            <a:r>
              <a:rPr lang="en-GB" sz="3200" dirty="0"/>
              <a:t> </a:t>
            </a:r>
            <a:r>
              <a:rPr lang="en-GB" sz="3200" dirty="0" err="1"/>
              <a:t>внесување</a:t>
            </a:r>
            <a:r>
              <a:rPr lang="en-GB" sz="3200" dirty="0"/>
              <a:t> и </a:t>
            </a:r>
            <a:r>
              <a:rPr lang="en-GB" sz="3200" dirty="0" err="1"/>
              <a:t>потврдување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дополнителна</a:t>
            </a:r>
            <a:r>
              <a:rPr lang="en-GB" sz="3200" dirty="0"/>
              <a:t> </a:t>
            </a:r>
            <a:r>
              <a:rPr lang="en-GB" sz="3200" dirty="0" err="1"/>
              <a:t>тајна</a:t>
            </a:r>
            <a:r>
              <a:rPr lang="en-GB" sz="3200" dirty="0"/>
              <a:t> </a:t>
            </a:r>
            <a:r>
              <a:rPr lang="en-GB" sz="3200" dirty="0" err="1"/>
              <a:t>лозинка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PIN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претходно</a:t>
            </a:r>
            <a:r>
              <a:rPr lang="en-GB" sz="3200" dirty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поставиле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Купувањето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одобри</a:t>
            </a:r>
            <a:r>
              <a:rPr lang="en-GB" sz="3200" dirty="0"/>
              <a:t> </a:t>
            </a:r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успешна</a:t>
            </a:r>
            <a:r>
              <a:rPr lang="en-GB" sz="3200" dirty="0"/>
              <a:t> </a:t>
            </a:r>
            <a:r>
              <a:rPr lang="en-GB" sz="3200" dirty="0" err="1"/>
              <a:t>валидација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оваа</a:t>
            </a:r>
            <a:r>
              <a:rPr lang="en-GB" sz="3200" dirty="0"/>
              <a:t> </a:t>
            </a:r>
            <a:r>
              <a:rPr lang="en-GB" sz="3200" dirty="0" err="1"/>
              <a:t>втора</a:t>
            </a:r>
            <a:r>
              <a:rPr lang="en-GB" sz="3200" dirty="0"/>
              <a:t> </a:t>
            </a:r>
            <a:r>
              <a:rPr lang="en-GB" sz="3200" dirty="0" err="1"/>
              <a:t>лозинка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PIN.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028700"/>
            <a:ext cx="15878717" cy="7152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Други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начини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плаќање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GB" sz="3200" dirty="0"/>
              <a:t>PayPal е </a:t>
            </a:r>
            <a:r>
              <a:rPr lang="en-GB" sz="3200" dirty="0" err="1"/>
              <a:t>еден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најдоминантните</a:t>
            </a:r>
            <a:r>
              <a:rPr lang="en-GB" sz="3200" dirty="0"/>
              <a:t> </a:t>
            </a:r>
            <a:r>
              <a:rPr lang="en-GB" sz="3200" dirty="0" err="1"/>
              <a:t>начини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 </a:t>
            </a:r>
            <a:r>
              <a:rPr lang="en-GB" sz="3200" dirty="0" err="1"/>
              <a:t>достапни</a:t>
            </a:r>
            <a:r>
              <a:rPr lang="en-GB" sz="3200" dirty="0"/>
              <a:t> </a:t>
            </a:r>
            <a:r>
              <a:rPr lang="en-GB" sz="3200" dirty="0" err="1"/>
              <a:t>денес</a:t>
            </a:r>
            <a:r>
              <a:rPr lang="en-GB" sz="3200" dirty="0"/>
              <a:t>.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регистрирање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PayPal</a:t>
            </a:r>
            <a:r>
              <a:rPr lang="mk-MK" sz="3200" dirty="0"/>
              <a:t> сметка</a:t>
            </a:r>
            <a:r>
              <a:rPr lang="en-GB" sz="3200" dirty="0"/>
              <a:t>, </a:t>
            </a:r>
            <a:r>
              <a:rPr lang="en-GB" sz="3200" dirty="0" err="1"/>
              <a:t>можете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mk-MK" sz="3200" dirty="0"/>
              <a:t>вршите трансакции.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en-GB" sz="3200" dirty="0"/>
              <a:t> online и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гледате</a:t>
            </a:r>
            <a:r>
              <a:rPr lang="en-GB" sz="3200" dirty="0"/>
              <a:t> </a:t>
            </a:r>
            <a:r>
              <a:rPr lang="en-GB" sz="3200" dirty="0" err="1"/>
              <a:t>логото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PayPal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интернет продавницата</a:t>
            </a:r>
            <a:r>
              <a:rPr lang="en-GB" sz="3200" dirty="0"/>
              <a:t>, </a:t>
            </a:r>
            <a:r>
              <a:rPr lang="en-GB" sz="3200" dirty="0" err="1"/>
              <a:t>тоа</a:t>
            </a:r>
            <a:r>
              <a:rPr lang="en-GB" sz="3200" dirty="0"/>
              <a:t> </a:t>
            </a:r>
            <a:r>
              <a:rPr lang="en-GB" sz="3200" dirty="0" err="1"/>
              <a:t>значи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можете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платите</a:t>
            </a:r>
            <a:r>
              <a:rPr lang="en-GB" sz="3200" dirty="0"/>
              <a:t> </a:t>
            </a:r>
            <a:r>
              <a:rPr lang="en-GB" sz="3200" dirty="0" err="1"/>
              <a:t>користејќи</a:t>
            </a:r>
            <a:r>
              <a:rPr lang="en-GB" sz="3200" dirty="0"/>
              <a:t> PayPal. </a:t>
            </a:r>
            <a:r>
              <a:rPr lang="en-GB" sz="3200" dirty="0" err="1"/>
              <a:t>Изберете</a:t>
            </a:r>
            <a:r>
              <a:rPr lang="en-GB" sz="3200" dirty="0"/>
              <a:t> PayPal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наплата</a:t>
            </a:r>
            <a:r>
              <a:rPr lang="en-GB" sz="3200" dirty="0"/>
              <a:t>.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побарано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најавите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профил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потврдите</a:t>
            </a:r>
            <a:r>
              <a:rPr lang="en-GB" sz="3200" dirty="0"/>
              <a:t> </a:t>
            </a:r>
            <a:r>
              <a:rPr lang="en-GB" sz="3200" dirty="0" err="1"/>
              <a:t>плаќањето</a:t>
            </a:r>
            <a:r>
              <a:rPr lang="en-GB" sz="3200" dirty="0"/>
              <a:t>.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финансиски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никогаш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бидат</a:t>
            </a:r>
            <a:r>
              <a:rPr lang="en-GB" sz="3200" dirty="0"/>
              <a:t> </a:t>
            </a:r>
            <a:r>
              <a:rPr lang="en-GB" sz="3200" dirty="0" err="1"/>
              <a:t>видливи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продавачите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продавниците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25947D0-774D-4738-9E41-74E863302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00" y="1714500"/>
            <a:ext cx="3309277" cy="1289973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181100"/>
            <a:ext cx="16291492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Други</a:t>
            </a:r>
            <a:r>
              <a:rPr lang="en-GB" sz="3200" b="1" dirty="0"/>
              <a:t> </a:t>
            </a:r>
            <a:r>
              <a:rPr lang="en-GB" sz="3200" b="1" dirty="0" err="1"/>
              <a:t>начини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плаќање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Најтрадиционалниот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е </a:t>
            </a:r>
            <a:r>
              <a:rPr lang="en-GB" sz="3200" dirty="0" err="1"/>
              <a:t>банкарски</a:t>
            </a:r>
            <a:r>
              <a:rPr lang="en-GB" sz="3200" dirty="0"/>
              <a:t> </a:t>
            </a:r>
            <a:r>
              <a:rPr lang="en-GB" sz="3200" dirty="0" err="1"/>
              <a:t>трансфер</a:t>
            </a:r>
            <a:r>
              <a:rPr lang="en-GB" sz="3200" dirty="0"/>
              <a:t>.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имате</a:t>
            </a:r>
            <a:r>
              <a:rPr lang="en-GB" sz="3200" dirty="0"/>
              <a:t> 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 и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можност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пристапите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домашно</a:t>
            </a:r>
            <a:r>
              <a:rPr lang="en-GB" sz="3200" dirty="0"/>
              <a:t> </a:t>
            </a:r>
            <a:r>
              <a:rPr lang="en-GB" sz="3200" dirty="0" err="1"/>
              <a:t>банкарство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компјутер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мобилен</a:t>
            </a:r>
            <a:r>
              <a:rPr lang="en-GB" sz="3200" dirty="0"/>
              <a:t> </a:t>
            </a:r>
            <a:r>
              <a:rPr lang="en-GB" sz="3200" dirty="0" err="1"/>
              <a:t>уред</a:t>
            </a:r>
            <a:r>
              <a:rPr lang="en-GB" sz="3200" dirty="0"/>
              <a:t>, </a:t>
            </a:r>
            <a:r>
              <a:rPr lang="en-GB" sz="3200" dirty="0" err="1"/>
              <a:t>можете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вршите</a:t>
            </a:r>
            <a:r>
              <a:rPr lang="en-GB" sz="3200" dirty="0"/>
              <a:t> </a:t>
            </a:r>
            <a:r>
              <a:rPr lang="en-GB" sz="3200" dirty="0" err="1"/>
              <a:t>банкарски</a:t>
            </a:r>
            <a:r>
              <a:rPr lang="en-GB" sz="3200" dirty="0"/>
              <a:t> </a:t>
            </a:r>
            <a:r>
              <a:rPr lang="en-GB" sz="3200" dirty="0" err="1"/>
              <a:t>трансфери</a:t>
            </a:r>
            <a:r>
              <a:rPr lang="en-GB" sz="3200" dirty="0"/>
              <a:t> online </a:t>
            </a:r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мора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одите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банка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посебна</a:t>
            </a:r>
            <a:r>
              <a:rPr lang="en-GB" sz="3200" dirty="0"/>
              <a:t> </a:t>
            </a:r>
            <a:r>
              <a:rPr lang="en-GB" sz="3200" dirty="0" err="1"/>
              <a:t>апликација</a:t>
            </a:r>
            <a:r>
              <a:rPr lang="en-GB" sz="3200" dirty="0"/>
              <a:t>. </a:t>
            </a:r>
          </a:p>
          <a:p>
            <a:pPr algn="just"/>
            <a:endParaRPr lang="en-GB" sz="3200" dirty="0"/>
          </a:p>
          <a:p>
            <a:pPr algn="just"/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разлика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кредитните</a:t>
            </a:r>
            <a:r>
              <a:rPr lang="en-GB" sz="3200" dirty="0"/>
              <a:t> </a:t>
            </a:r>
            <a:r>
              <a:rPr lang="en-GB" sz="3200" dirty="0" err="1"/>
              <a:t>картички</a:t>
            </a:r>
            <a:r>
              <a:rPr lang="en-GB" sz="3200" dirty="0"/>
              <a:t>, </a:t>
            </a:r>
            <a:r>
              <a:rPr lang="en-GB" sz="3200" dirty="0" err="1"/>
              <a:t>припејд</a:t>
            </a:r>
            <a:r>
              <a:rPr lang="en-GB" sz="3200" dirty="0"/>
              <a:t> </a:t>
            </a:r>
            <a:r>
              <a:rPr lang="en-GB" sz="3200" dirty="0" err="1"/>
              <a:t>картичките</a:t>
            </a:r>
            <a:r>
              <a:rPr lang="en-GB" sz="3200" dirty="0"/>
              <a:t> и PayPal, </a:t>
            </a:r>
            <a:r>
              <a:rPr lang="en-GB" sz="3200" dirty="0" err="1"/>
              <a:t>банкарските</a:t>
            </a:r>
            <a:r>
              <a:rPr lang="en-GB" sz="3200" dirty="0"/>
              <a:t> </a:t>
            </a:r>
            <a:r>
              <a:rPr lang="en-GB" sz="3200" dirty="0" err="1"/>
              <a:t>трансфери</a:t>
            </a:r>
            <a:r>
              <a:rPr lang="en-GB" sz="3200" dirty="0"/>
              <a:t> </a:t>
            </a:r>
            <a:r>
              <a:rPr lang="en-GB" sz="3200" dirty="0" err="1"/>
              <a:t>траат</a:t>
            </a:r>
            <a:r>
              <a:rPr lang="en-GB" sz="3200" dirty="0"/>
              <a:t>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подолго</a:t>
            </a:r>
            <a:r>
              <a:rPr lang="en-GB" sz="3200" dirty="0"/>
              <a:t> (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некои</a:t>
            </a:r>
            <a:r>
              <a:rPr lang="en-GB" sz="3200" dirty="0"/>
              <a:t> </a:t>
            </a:r>
            <a:r>
              <a:rPr lang="en-GB" sz="3200" dirty="0" err="1"/>
              <a:t>случаи</a:t>
            </a:r>
            <a:r>
              <a:rPr lang="en-GB" sz="3200" dirty="0"/>
              <a:t> и </a:t>
            </a:r>
            <a:r>
              <a:rPr lang="en-GB" sz="3200" dirty="0" err="1"/>
              <a:t>до</a:t>
            </a:r>
            <a:r>
              <a:rPr lang="en-GB" sz="3200" dirty="0"/>
              <a:t> 5 </a:t>
            </a:r>
            <a:r>
              <a:rPr lang="en-GB" sz="3200" dirty="0" err="1"/>
              <a:t>дена</a:t>
            </a:r>
            <a:r>
              <a:rPr lang="en-GB" sz="3200" dirty="0"/>
              <a:t>) и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разликуваат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банка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банка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181100"/>
            <a:ext cx="13745118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Други</a:t>
            </a:r>
            <a:r>
              <a:rPr lang="en-GB" sz="3200" b="1" dirty="0"/>
              <a:t> </a:t>
            </a:r>
            <a:r>
              <a:rPr lang="en-GB" sz="3200" b="1" dirty="0" err="1"/>
              <a:t>начини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плаќање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Припејд</a:t>
            </a:r>
            <a:r>
              <a:rPr lang="en-GB" sz="3200" dirty="0"/>
              <a:t> </a:t>
            </a:r>
            <a:r>
              <a:rPr lang="en-GB" sz="3200" dirty="0" err="1"/>
              <a:t>картичките</a:t>
            </a:r>
            <a:r>
              <a:rPr lang="en-GB" sz="3200" dirty="0"/>
              <a:t> </a:t>
            </a:r>
            <a:r>
              <a:rPr lang="en-GB" sz="3200" dirty="0" err="1"/>
              <a:t>често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користат</a:t>
            </a:r>
            <a:r>
              <a:rPr lang="en-GB" sz="3200" dirty="0"/>
              <a:t> </a:t>
            </a:r>
            <a:r>
              <a:rPr lang="en-GB" sz="3200" dirty="0" err="1"/>
              <a:t>адолесценти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 </a:t>
            </a:r>
            <a:r>
              <a:rPr lang="en-GB" sz="3200" dirty="0" err="1"/>
              <a:t>купувачи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сè</a:t>
            </a:r>
            <a:r>
              <a:rPr lang="en-GB" sz="3200" dirty="0"/>
              <a:t> </a:t>
            </a:r>
            <a:r>
              <a:rPr lang="en-GB" sz="3200" dirty="0" err="1"/>
              <a:t>уште</a:t>
            </a:r>
            <a:r>
              <a:rPr lang="en-GB" sz="3200" dirty="0"/>
              <a:t> </a:t>
            </a:r>
            <a:r>
              <a:rPr lang="en-GB" sz="3200" dirty="0" err="1"/>
              <a:t>немаат</a:t>
            </a:r>
            <a:r>
              <a:rPr lang="en-GB" sz="3200" dirty="0"/>
              <a:t> 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. </a:t>
            </a:r>
            <a:r>
              <a:rPr lang="en-GB" sz="3200" dirty="0" err="1"/>
              <a:t>Припејд</a:t>
            </a:r>
            <a:r>
              <a:rPr lang="en-GB" sz="3200" dirty="0"/>
              <a:t> </a:t>
            </a:r>
            <a:r>
              <a:rPr lang="en-GB" sz="3200" dirty="0" err="1"/>
              <a:t>картичките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вид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дебитна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издадена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банка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компанија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кредитни</a:t>
            </a:r>
            <a:r>
              <a:rPr lang="en-GB" sz="3200" dirty="0"/>
              <a:t> </a:t>
            </a:r>
            <a:r>
              <a:rPr lang="en-GB" sz="3200" dirty="0" err="1"/>
              <a:t>картички</a:t>
            </a:r>
            <a:r>
              <a:rPr lang="en-GB" sz="3200" dirty="0"/>
              <a:t> и „</a:t>
            </a:r>
            <a:r>
              <a:rPr lang="en-GB" sz="3200" dirty="0" err="1"/>
              <a:t>наполнети</a:t>
            </a:r>
            <a:r>
              <a:rPr lang="en-GB" sz="3200" dirty="0"/>
              <a:t>“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одредена</a:t>
            </a:r>
            <a:r>
              <a:rPr lang="en-GB" sz="3200" dirty="0"/>
              <a:t> </a:t>
            </a:r>
            <a:r>
              <a:rPr lang="en-GB" sz="3200" dirty="0" err="1"/>
              <a:t>сума</a:t>
            </a:r>
            <a:r>
              <a:rPr lang="en-GB" sz="3200" dirty="0"/>
              <a:t> </a:t>
            </a:r>
            <a:r>
              <a:rPr lang="en-GB" sz="3200" dirty="0" err="1"/>
              <a:t>пари</a:t>
            </a:r>
            <a:r>
              <a:rPr lang="en-GB" sz="3200" dirty="0"/>
              <a:t>. </a:t>
            </a:r>
            <a:r>
              <a:rPr lang="en-GB" sz="3200" dirty="0" err="1"/>
              <a:t>Лимитот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одредува</a:t>
            </a:r>
            <a:r>
              <a:rPr lang="en-GB" sz="3200" dirty="0"/>
              <a:t> </a:t>
            </a:r>
            <a:r>
              <a:rPr lang="en-GB" sz="3200" dirty="0" err="1"/>
              <a:t>според</a:t>
            </a:r>
            <a:r>
              <a:rPr lang="en-GB" sz="3200" dirty="0"/>
              <a:t> </a:t>
            </a:r>
            <a:r>
              <a:rPr lang="en-GB" sz="3200" dirty="0" err="1"/>
              <a:t>износот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е </a:t>
            </a:r>
            <a:r>
              <a:rPr lang="en-GB" sz="3200" dirty="0" err="1"/>
              <a:t>депониран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, а </a:t>
            </a:r>
            <a:r>
              <a:rPr lang="en-GB" sz="3200" dirty="0" err="1"/>
              <a:t>штом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потроши</a:t>
            </a:r>
            <a:r>
              <a:rPr lang="en-GB" sz="3200" dirty="0"/>
              <a:t> </a:t>
            </a:r>
            <a:r>
              <a:rPr lang="en-GB" sz="3200" dirty="0" err="1"/>
              <a:t>салдото</a:t>
            </a:r>
            <a:r>
              <a:rPr lang="en-GB" sz="3200" dirty="0"/>
              <a:t>, </a:t>
            </a:r>
            <a:r>
              <a:rPr lang="en-GB" sz="3200" dirty="0" err="1"/>
              <a:t>картичката</a:t>
            </a:r>
            <a:r>
              <a:rPr lang="en-GB" sz="3200" dirty="0"/>
              <a:t> е </a:t>
            </a:r>
            <a:r>
              <a:rPr lang="en-GB" sz="3200" dirty="0" err="1"/>
              <a:t>безвредна</a:t>
            </a:r>
            <a:r>
              <a:rPr lang="en-GB" sz="3200" dirty="0"/>
              <a:t> </a:t>
            </a:r>
            <a:r>
              <a:rPr lang="en-GB" sz="3200" dirty="0" err="1"/>
              <a:t>додека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додадат</a:t>
            </a:r>
            <a:r>
              <a:rPr lang="en-GB" sz="3200" dirty="0"/>
              <a:t> </a:t>
            </a:r>
            <a:r>
              <a:rPr lang="en-GB" sz="3200" dirty="0" err="1"/>
              <a:t>повеќе</a:t>
            </a:r>
            <a:r>
              <a:rPr lang="en-GB" sz="3200" dirty="0"/>
              <a:t> </a:t>
            </a:r>
            <a:r>
              <a:rPr lang="en-GB" sz="3200" dirty="0" err="1"/>
              <a:t>средства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181100"/>
            <a:ext cx="13745118" cy="530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Други</a:t>
            </a:r>
            <a:r>
              <a:rPr lang="en-GB" sz="3200" b="1" dirty="0"/>
              <a:t> </a:t>
            </a:r>
            <a:r>
              <a:rPr lang="en-GB" sz="3200" b="1" dirty="0" err="1"/>
              <a:t>начини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плаќање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Слично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припејд</a:t>
            </a:r>
            <a:r>
              <a:rPr lang="en-GB" sz="3200" dirty="0"/>
              <a:t> </a:t>
            </a:r>
            <a:r>
              <a:rPr lang="en-GB" sz="3200" dirty="0" err="1"/>
              <a:t>картичките</a:t>
            </a:r>
            <a:r>
              <a:rPr lang="en-GB" sz="3200" dirty="0"/>
              <a:t>, </a:t>
            </a:r>
            <a:r>
              <a:rPr lang="en-GB" sz="3200" dirty="0" err="1"/>
              <a:t>картичките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подароци</a:t>
            </a:r>
            <a:r>
              <a:rPr lang="en-GB" sz="3200" dirty="0"/>
              <a:t> </a:t>
            </a:r>
            <a:r>
              <a:rPr lang="en-GB" sz="3200" dirty="0" err="1"/>
              <a:t>содржат</a:t>
            </a:r>
            <a:r>
              <a:rPr lang="en-GB" sz="3200" dirty="0"/>
              <a:t> </a:t>
            </a:r>
            <a:r>
              <a:rPr lang="en-GB" sz="3200" dirty="0" err="1"/>
              <a:t>одредена</a:t>
            </a:r>
            <a:r>
              <a:rPr lang="en-GB" sz="3200" dirty="0"/>
              <a:t> </a:t>
            </a:r>
            <a:r>
              <a:rPr lang="en-GB" sz="3200" dirty="0" err="1"/>
              <a:t>сума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пари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главно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нудат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трговците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мало</a:t>
            </a:r>
            <a:r>
              <a:rPr lang="en-GB" sz="3200" dirty="0"/>
              <a:t> и,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неодамна</a:t>
            </a:r>
            <a:r>
              <a:rPr lang="en-GB" sz="3200" dirty="0"/>
              <a:t>,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големите</a:t>
            </a:r>
            <a:r>
              <a:rPr lang="en-GB" sz="3200" dirty="0"/>
              <a:t> </a:t>
            </a:r>
            <a:r>
              <a:rPr lang="en-GB" sz="3200" dirty="0" err="1"/>
              <a:t>понудувачи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кредитни</a:t>
            </a:r>
            <a:r>
              <a:rPr lang="en-GB" sz="3200" dirty="0"/>
              <a:t> </a:t>
            </a:r>
            <a:r>
              <a:rPr lang="en-GB" sz="3200" dirty="0" err="1"/>
              <a:t>картички</a:t>
            </a:r>
            <a:r>
              <a:rPr lang="en-GB" sz="3200" dirty="0"/>
              <a:t>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Visa, </a:t>
            </a:r>
            <a:r>
              <a:rPr lang="en-GB" sz="3200" dirty="0" err="1"/>
              <a:t>Mastercard</a:t>
            </a:r>
            <a:r>
              <a:rPr lang="en-GB" sz="3200" dirty="0"/>
              <a:t> и American Express. </a:t>
            </a:r>
            <a:r>
              <a:rPr lang="en-GB" sz="3200" dirty="0" err="1"/>
              <a:t>Откако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потроши</a:t>
            </a:r>
            <a:r>
              <a:rPr lang="en-GB" sz="3200" dirty="0"/>
              <a:t> </a:t>
            </a:r>
            <a:r>
              <a:rPr lang="en-GB" sz="3200" dirty="0" err="1"/>
              <a:t>сумата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картичката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подарок</a:t>
            </a:r>
            <a:r>
              <a:rPr lang="en-GB" sz="3200" dirty="0"/>
              <a:t>, </a:t>
            </a:r>
            <a:r>
              <a:rPr lang="en-GB" sz="3200" dirty="0" err="1"/>
              <a:t>таа</a:t>
            </a:r>
            <a:r>
              <a:rPr lang="en-GB" sz="3200" dirty="0"/>
              <a:t> </a:t>
            </a:r>
            <a:r>
              <a:rPr lang="en-GB" sz="3200" dirty="0" err="1"/>
              <a:t>повеќе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користи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41E4632-F8FA-4473-A184-E000118D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0" y="952500"/>
            <a:ext cx="2438400" cy="2438400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181100"/>
            <a:ext cx="14430918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/>
              <a:t>Други</a:t>
            </a:r>
            <a:r>
              <a:rPr lang="en-GB" sz="3200" b="1" dirty="0"/>
              <a:t> </a:t>
            </a:r>
            <a:r>
              <a:rPr lang="en-GB" sz="3200" b="1" dirty="0" err="1"/>
              <a:t>начини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плаќање</a:t>
            </a:r>
            <a:endParaRPr lang="en-GB" sz="3200" b="1" dirty="0"/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Готовина</a:t>
            </a:r>
            <a:r>
              <a:rPr lang="en-GB" sz="3200" dirty="0"/>
              <a:t> </a:t>
            </a:r>
            <a:r>
              <a:rPr lang="en-GB" sz="3200" dirty="0" err="1"/>
              <a:t>при</a:t>
            </a:r>
            <a:r>
              <a:rPr lang="en-GB" sz="3200" dirty="0"/>
              <a:t> </a:t>
            </a:r>
            <a:r>
              <a:rPr lang="en-GB" sz="3200" dirty="0" err="1"/>
              <a:t>испорака</a:t>
            </a:r>
            <a:r>
              <a:rPr lang="en-GB" sz="3200" dirty="0"/>
              <a:t> (COD)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овозможува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платите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производите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готовина</a:t>
            </a:r>
            <a:r>
              <a:rPr lang="en-GB" sz="3200" dirty="0"/>
              <a:t> /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лично</a:t>
            </a:r>
            <a:r>
              <a:rPr lang="en-GB" sz="3200" dirty="0"/>
              <a:t> </a:t>
            </a:r>
            <a:r>
              <a:rPr lang="en-GB" sz="3200" dirty="0" err="1"/>
              <a:t>директно</a:t>
            </a:r>
            <a:r>
              <a:rPr lang="en-GB" sz="3200" dirty="0"/>
              <a:t> </a:t>
            </a:r>
            <a:r>
              <a:rPr lang="mk-MK" sz="3200" dirty="0"/>
              <a:t>на</a:t>
            </a:r>
            <a:r>
              <a:rPr lang="en-GB" sz="3200" dirty="0"/>
              <a:t> </a:t>
            </a:r>
            <a:r>
              <a:rPr lang="en-GB" sz="3200" dirty="0" err="1"/>
              <a:t>курир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моментот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испорака</a:t>
            </a:r>
            <a:r>
              <a:rPr lang="en-GB" sz="3200" dirty="0"/>
              <a:t>. </a:t>
            </a:r>
            <a:r>
              <a:rPr lang="en-GB" sz="3200" dirty="0" err="1"/>
              <a:t>Една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главните</a:t>
            </a:r>
            <a:r>
              <a:rPr lang="en-GB" sz="3200" dirty="0"/>
              <a:t> </a:t>
            </a:r>
            <a:r>
              <a:rPr lang="en-GB" sz="3200" dirty="0" err="1"/>
              <a:t>придобивки</a:t>
            </a:r>
            <a:r>
              <a:rPr lang="en-GB" sz="3200" dirty="0"/>
              <a:t> </a:t>
            </a:r>
            <a:r>
              <a:rPr lang="mk-MK" sz="3200" dirty="0"/>
              <a:t>од</a:t>
            </a:r>
            <a:r>
              <a:rPr lang="en-GB" sz="3200" dirty="0"/>
              <a:t> </a:t>
            </a:r>
            <a:r>
              <a:rPr lang="en-GB" sz="3200" dirty="0" err="1"/>
              <a:t>овој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 е </a:t>
            </a:r>
            <a:r>
              <a:rPr lang="en-GB" sz="3200" dirty="0" err="1"/>
              <a:t>гаранцијата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добиете</a:t>
            </a:r>
            <a:r>
              <a:rPr lang="en-GB" sz="3200" dirty="0"/>
              <a:t> </a:t>
            </a:r>
            <a:r>
              <a:rPr lang="en-GB" sz="3200" dirty="0" err="1"/>
              <a:t>производот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платиле</a:t>
            </a:r>
            <a:r>
              <a:rPr lang="en-GB" sz="3200" dirty="0"/>
              <a:t> и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ризикувате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изгубите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mk-MK" sz="3200" dirty="0"/>
              <a:t>ги </a:t>
            </a:r>
            <a:r>
              <a:rPr lang="en-GB" sz="3200" dirty="0" err="1"/>
              <a:t>потрошите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пари</a:t>
            </a:r>
            <a:r>
              <a:rPr lang="en-GB" sz="3200" dirty="0"/>
              <a:t>. </a:t>
            </a:r>
            <a:r>
              <a:rPr lang="en-GB" sz="3200" dirty="0" err="1"/>
              <a:t>Покрај</a:t>
            </a:r>
            <a:r>
              <a:rPr lang="en-GB" sz="3200" dirty="0"/>
              <a:t> </a:t>
            </a:r>
            <a:r>
              <a:rPr lang="en-GB" sz="3200" dirty="0" err="1"/>
              <a:t>тоа</a:t>
            </a:r>
            <a:r>
              <a:rPr lang="en-GB" sz="3200" dirty="0"/>
              <a:t>,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мора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споделувате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финансиски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продавачот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направите</a:t>
            </a:r>
            <a:r>
              <a:rPr lang="en-GB" sz="3200" dirty="0"/>
              <a:t> </a:t>
            </a:r>
            <a:r>
              <a:rPr lang="en-GB" sz="3200" dirty="0" err="1"/>
              <a:t>купувањето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7F3F8C0-E886-4E94-8DC8-C03068DBE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5600" y="5559678"/>
            <a:ext cx="3581400" cy="3581400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104900"/>
            <a:ext cx="14659517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000" b="1" dirty="0"/>
              <a:t>Начини на плаќање</a:t>
            </a:r>
            <a:endParaRPr lang="es-ES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Внимавајте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измама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оглед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начинот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изберете</a:t>
            </a:r>
            <a:r>
              <a:rPr lang="en-GB" sz="3200" dirty="0"/>
              <a:t>,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заборавајте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проверите</a:t>
            </a:r>
            <a:r>
              <a:rPr lang="en-GB" sz="3200" dirty="0"/>
              <a:t> </a:t>
            </a:r>
            <a:r>
              <a:rPr lang="en-GB" sz="3200" dirty="0" err="1"/>
              <a:t>изводите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банка</a:t>
            </a:r>
            <a:r>
              <a:rPr lang="en-GB" sz="3200" dirty="0"/>
              <a:t> и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лажни</a:t>
            </a:r>
            <a:r>
              <a:rPr lang="en-GB" sz="3200" dirty="0"/>
              <a:t> </a:t>
            </a:r>
            <a:r>
              <a:rPr lang="en-GB" sz="3200" dirty="0" err="1"/>
              <a:t>трошоци</a:t>
            </a:r>
            <a:r>
              <a:rPr lang="en-GB" sz="3200" dirty="0"/>
              <a:t> </a:t>
            </a:r>
            <a:r>
              <a:rPr lang="en-GB" sz="3200" dirty="0" err="1"/>
              <a:t>барем</a:t>
            </a:r>
            <a:r>
              <a:rPr lang="en-GB" sz="3200" dirty="0"/>
              <a:t> </a:t>
            </a:r>
            <a:r>
              <a:rPr lang="en-GB" sz="3200" dirty="0" err="1"/>
              <a:t>еднаш</a:t>
            </a:r>
            <a:r>
              <a:rPr lang="en-GB" sz="3200" dirty="0"/>
              <a:t> </a:t>
            </a:r>
            <a:r>
              <a:rPr lang="en-GB" sz="3200" dirty="0" err="1"/>
              <a:t>неделно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поставете</a:t>
            </a:r>
            <a:r>
              <a:rPr lang="en-GB" sz="3200" dirty="0"/>
              <a:t> </a:t>
            </a:r>
            <a:r>
              <a:rPr lang="en-GB" sz="3200" dirty="0" err="1"/>
              <a:t>известувања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сметката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ве</a:t>
            </a:r>
            <a:r>
              <a:rPr lang="en-GB" sz="3200" dirty="0"/>
              <a:t> </a:t>
            </a:r>
            <a:r>
              <a:rPr lang="en-GB" sz="3200" dirty="0" err="1"/>
              <a:t>известуваат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каква</a:t>
            </a:r>
            <a:r>
              <a:rPr lang="en-GB" sz="3200" dirty="0"/>
              <a:t> </a:t>
            </a:r>
            <a:r>
              <a:rPr lang="en-GB" sz="3200" dirty="0" err="1"/>
              <a:t>било</a:t>
            </a:r>
            <a:r>
              <a:rPr lang="en-GB" sz="3200" dirty="0"/>
              <a:t> </a:t>
            </a:r>
            <a:r>
              <a:rPr lang="en-GB" sz="3200" dirty="0" err="1"/>
              <a:t>нова</a:t>
            </a:r>
            <a:r>
              <a:rPr lang="en-GB" sz="3200" dirty="0"/>
              <a:t> </a:t>
            </a:r>
            <a:r>
              <a:rPr lang="en-GB" sz="3200" dirty="0" err="1"/>
              <a:t>активност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.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добиете</a:t>
            </a:r>
            <a:r>
              <a:rPr lang="en-GB" sz="3200" dirty="0"/>
              <a:t> </a:t>
            </a:r>
            <a:r>
              <a:rPr lang="en-GB" sz="3200" dirty="0" err="1"/>
              <a:t>известување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en-GB" sz="3200" dirty="0" err="1"/>
              <a:t>текст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е-</a:t>
            </a:r>
            <a:r>
              <a:rPr lang="en-GB" sz="3200" dirty="0" err="1"/>
              <a:t>пошта</a:t>
            </a:r>
            <a:r>
              <a:rPr lang="en-GB" sz="3200" dirty="0"/>
              <a:t>, </a:t>
            </a:r>
            <a:r>
              <a:rPr lang="en-GB" sz="3200" dirty="0" err="1"/>
              <a:t>можете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проверите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сигурни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препознавате</a:t>
            </a:r>
            <a:r>
              <a:rPr lang="en-GB" sz="3200" dirty="0"/>
              <a:t> </a:t>
            </a:r>
            <a:r>
              <a:rPr lang="en-GB" sz="3200" dirty="0" err="1"/>
              <a:t>наплатата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C0C2563-DECB-435D-B604-49EB03883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584" y="833845"/>
            <a:ext cx="2476491" cy="2260622"/>
          </a:xfrm>
          <a:prstGeom prst="rect">
            <a:avLst/>
          </a:prstGeom>
        </p:spPr>
      </p:pic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1028700"/>
            <a:ext cx="14659518" cy="530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>
                <a:latin typeface="+mj-lt"/>
              </a:rPr>
              <a:t>Завршни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совети</a:t>
            </a:r>
            <a:endParaRPr lang="en-GB" sz="4000" b="1" dirty="0">
              <a:latin typeface="+mj-lt"/>
            </a:endParaRPr>
          </a:p>
          <a:p>
            <a:pPr>
              <a:defRPr/>
            </a:pPr>
            <a:endParaRPr lang="en-GB" altLang="es-ES" sz="4000" b="1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Секогаш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проверувајте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ги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условите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за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испорака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компанијата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Некои</a:t>
            </a:r>
            <a:r>
              <a:rPr lang="en-GB" sz="3200" dirty="0"/>
              <a:t> </a:t>
            </a:r>
            <a:r>
              <a:rPr lang="en-GB" sz="3200" dirty="0" err="1"/>
              <a:t>трговци</a:t>
            </a:r>
            <a:r>
              <a:rPr lang="en-GB" sz="3200" dirty="0"/>
              <a:t> </a:t>
            </a:r>
            <a:r>
              <a:rPr lang="en-GB" sz="3200" dirty="0" err="1"/>
              <a:t>наплаќаат</a:t>
            </a:r>
            <a:r>
              <a:rPr lang="en-GB" sz="3200" dirty="0"/>
              <a:t> </a:t>
            </a:r>
            <a:r>
              <a:rPr lang="en-GB" sz="3200" dirty="0" err="1"/>
              <a:t>високи</a:t>
            </a:r>
            <a:r>
              <a:rPr lang="en-GB" sz="3200" dirty="0"/>
              <a:t> </a:t>
            </a:r>
            <a:r>
              <a:rPr lang="mk-MK" sz="3200" dirty="0"/>
              <a:t>провизии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испорака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претворат</a:t>
            </a:r>
            <a:r>
              <a:rPr lang="en-GB" sz="3200" dirty="0"/>
              <a:t> </a:t>
            </a:r>
            <a:r>
              <a:rPr lang="en-GB" sz="3200" dirty="0" err="1"/>
              <a:t>зделката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скапа</a:t>
            </a:r>
            <a:r>
              <a:rPr lang="en-GB" sz="3200" dirty="0"/>
              <a:t> </a:t>
            </a:r>
            <a:r>
              <a:rPr lang="en-GB" sz="3200" dirty="0" err="1"/>
              <a:t>грешка</a:t>
            </a:r>
            <a:r>
              <a:rPr lang="en-GB" sz="3200" dirty="0"/>
              <a:t>. </a:t>
            </a:r>
            <a:r>
              <a:rPr lang="mk-MK" sz="3200" dirty="0"/>
              <a:t>Проверете</a:t>
            </a:r>
            <a:r>
              <a:rPr lang="en-GB" sz="3200" dirty="0"/>
              <a:t> </a:t>
            </a:r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en-GB" sz="3200" dirty="0" err="1"/>
              <a:t>обезбедуваат</a:t>
            </a:r>
            <a:r>
              <a:rPr lang="en-GB" sz="3200" dirty="0"/>
              <a:t> </a:t>
            </a:r>
            <a:r>
              <a:rPr lang="en-GB" sz="3200" dirty="0" err="1"/>
              <a:t>следење</a:t>
            </a:r>
            <a:r>
              <a:rPr lang="en-GB" sz="3200" dirty="0"/>
              <a:t> и </a:t>
            </a:r>
            <a:r>
              <a:rPr lang="en-GB" sz="3200" dirty="0" err="1"/>
              <a:t>осигурување</a:t>
            </a:r>
            <a:r>
              <a:rPr lang="mk-MK" sz="3200" dirty="0"/>
              <a:t> на испораката</a:t>
            </a:r>
            <a:r>
              <a:rPr lang="en-GB" sz="3200" dirty="0"/>
              <a:t>. </a:t>
            </a:r>
            <a:r>
              <a:rPr lang="en-GB" sz="3200" dirty="0" err="1"/>
              <a:t>Разберете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превозници</a:t>
            </a:r>
            <a:r>
              <a:rPr lang="mk-MK" sz="3200" dirty="0"/>
              <a:t> за испорака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користат</a:t>
            </a:r>
            <a:r>
              <a:rPr lang="en-GB" sz="3200" dirty="0"/>
              <a:t> и </a:t>
            </a:r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особено</a:t>
            </a:r>
            <a:r>
              <a:rPr lang="en-GB" sz="3200" dirty="0"/>
              <a:t> </a:t>
            </a:r>
            <a:r>
              <a:rPr lang="en-GB" sz="3200" dirty="0" err="1"/>
              <a:t>внимателни</a:t>
            </a:r>
            <a:r>
              <a:rPr lang="en-GB" sz="3200" dirty="0"/>
              <a:t>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предметот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</a:t>
            </a:r>
            <a:r>
              <a:rPr lang="en-GB" sz="3200" dirty="0"/>
              <a:t> </a:t>
            </a:r>
            <a:r>
              <a:rPr lang="en-GB" sz="3200" dirty="0" err="1"/>
              <a:t>испорачан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рок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10 </a:t>
            </a:r>
            <a:r>
              <a:rPr lang="en-GB" sz="3200" dirty="0" err="1"/>
              <a:t>дена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4737" y="1181100"/>
            <a:ext cx="15589225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Вовед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овој</a:t>
            </a:r>
            <a:r>
              <a:rPr lang="en-GB" sz="3200" dirty="0"/>
              <a:t> </a:t>
            </a:r>
            <a:r>
              <a:rPr lang="en-GB" sz="3200" dirty="0" err="1"/>
              <a:t>модул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обука</a:t>
            </a:r>
            <a:r>
              <a:rPr lang="en-GB" sz="3200" dirty="0"/>
              <a:t>,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научите</a:t>
            </a:r>
            <a:r>
              <a:rPr lang="en-GB" sz="3200" dirty="0"/>
              <a:t> </a:t>
            </a:r>
            <a:r>
              <a:rPr lang="en-GB" sz="3200" dirty="0" err="1"/>
              <a:t>неколку</a:t>
            </a:r>
            <a:r>
              <a:rPr lang="en-GB" sz="3200" dirty="0"/>
              <a:t>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корисни</a:t>
            </a:r>
            <a:r>
              <a:rPr lang="en-GB" sz="3200" dirty="0"/>
              <a:t> </a:t>
            </a:r>
            <a:r>
              <a:rPr lang="en-GB" sz="3200" dirty="0" err="1"/>
              <a:t>совети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овозможат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en-GB" sz="3200" dirty="0"/>
              <a:t> </a:t>
            </a:r>
            <a:r>
              <a:rPr lang="mk-MK" sz="3200" dirty="0"/>
              <a:t>на интернет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информиран</a:t>
            </a:r>
            <a:r>
              <a:rPr lang="en-GB" sz="3200" dirty="0"/>
              <a:t> и </a:t>
            </a:r>
            <a:r>
              <a:rPr lang="en-GB" sz="3200" dirty="0" err="1"/>
              <a:t>безбеден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.</a:t>
            </a:r>
            <a:endParaRPr lang="mk-MK" sz="3200" dirty="0"/>
          </a:p>
          <a:p>
            <a:endParaRPr lang="en-US" sz="3200" dirty="0"/>
          </a:p>
          <a:p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разлика</a:t>
            </a:r>
            <a:r>
              <a:rPr lang="en-GB" sz="3200" dirty="0"/>
              <a:t> </a:t>
            </a:r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купите</a:t>
            </a:r>
            <a:r>
              <a:rPr lang="en-GB" sz="3200" dirty="0"/>
              <a:t> </a:t>
            </a:r>
            <a:r>
              <a:rPr lang="en-GB" sz="3200" dirty="0" err="1"/>
              <a:t>билет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уметничка</a:t>
            </a:r>
            <a:r>
              <a:rPr lang="en-GB" sz="3200" dirty="0"/>
              <a:t> </a:t>
            </a:r>
            <a:r>
              <a:rPr lang="en-GB" sz="3200" dirty="0" err="1"/>
              <a:t>изложба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купите</a:t>
            </a:r>
            <a:r>
              <a:rPr lang="en-GB" sz="3200" dirty="0"/>
              <a:t> </a:t>
            </a:r>
            <a:r>
              <a:rPr lang="en-GB" sz="3200" dirty="0" err="1"/>
              <a:t>какво</a:t>
            </a:r>
            <a:r>
              <a:rPr lang="en-GB" sz="3200" dirty="0"/>
              <a:t> </a:t>
            </a:r>
            <a:r>
              <a:rPr lang="en-GB" sz="3200" dirty="0" err="1"/>
              <a:t>било</a:t>
            </a:r>
            <a:r>
              <a:rPr lang="en-GB" sz="3200" dirty="0"/>
              <a:t> </a:t>
            </a:r>
            <a:r>
              <a:rPr lang="en-GB" sz="3200" dirty="0" err="1"/>
              <a:t>добро</a:t>
            </a:r>
            <a:r>
              <a:rPr lang="en-GB" sz="3200" dirty="0"/>
              <a:t>,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следните</a:t>
            </a:r>
            <a:r>
              <a:rPr lang="en-GB" sz="3200" dirty="0"/>
              <a:t> </a:t>
            </a:r>
            <a:r>
              <a:rPr lang="en-GB" sz="3200" dirty="0" err="1"/>
              <a:t>слајдови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најдете</a:t>
            </a:r>
            <a:r>
              <a:rPr lang="en-GB" sz="3200" dirty="0"/>
              <a:t> </a:t>
            </a:r>
            <a:r>
              <a:rPr lang="en-GB" sz="3200" dirty="0" err="1"/>
              <a:t>неколку</a:t>
            </a:r>
            <a:r>
              <a:rPr lang="en-GB" sz="3200" dirty="0"/>
              <a:t> </a:t>
            </a:r>
            <a:r>
              <a:rPr lang="en-GB" sz="3200" dirty="0" err="1"/>
              <a:t>корисни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лесно</a:t>
            </a:r>
            <a:r>
              <a:rPr lang="en-GB" sz="3200" dirty="0"/>
              <a:t> и </a:t>
            </a:r>
            <a:r>
              <a:rPr lang="en-GB" sz="3200" dirty="0" err="1"/>
              <a:t>безбедно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181100"/>
            <a:ext cx="10773317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Завршни</a:t>
            </a:r>
            <a:r>
              <a:rPr lang="en-GB" sz="4000" b="1" dirty="0"/>
              <a:t> </a:t>
            </a:r>
            <a:r>
              <a:rPr lang="en-GB" sz="4000" b="1" dirty="0" err="1"/>
              <a:t>совети</a:t>
            </a:r>
            <a:endParaRPr lang="en-GB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b="1" dirty="0" err="1">
                <a:latin typeface="+mj-lt"/>
              </a:rPr>
              <a:t>Внимавајте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детали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Откако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направите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, </a:t>
            </a:r>
            <a:r>
              <a:rPr lang="en-GB" sz="3200" dirty="0" err="1"/>
              <a:t>чувајте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деталите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безбедно</a:t>
            </a:r>
            <a:r>
              <a:rPr lang="en-GB" sz="3200" dirty="0"/>
              <a:t> </a:t>
            </a:r>
            <a:r>
              <a:rPr lang="en-GB" sz="3200" dirty="0" err="1"/>
              <a:t>место</a:t>
            </a:r>
            <a:r>
              <a:rPr lang="en-GB" sz="3200" dirty="0"/>
              <a:t>. </a:t>
            </a:r>
            <a:r>
              <a:rPr lang="mk-MK" sz="3200" dirty="0"/>
              <a:t>Чувајте ја сметката, </a:t>
            </a:r>
            <a:r>
              <a:rPr lang="en-GB" sz="3200" dirty="0" err="1"/>
              <a:t>бројот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потврда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нарачка</a:t>
            </a:r>
            <a:r>
              <a:rPr lang="en-GB" sz="3200" dirty="0"/>
              <a:t> и </a:t>
            </a:r>
            <a:r>
              <a:rPr lang="en-GB" sz="3200" dirty="0" err="1"/>
              <a:t>бројот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следење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mk-MK" sz="3200" dirty="0"/>
              <a:t> го дава</a:t>
            </a:r>
            <a:r>
              <a:rPr lang="en-GB" sz="3200" dirty="0"/>
              <a:t> </a:t>
            </a:r>
            <a:r>
              <a:rPr lang="en-GB" sz="3200" dirty="0" err="1"/>
              <a:t>продавачот</a:t>
            </a:r>
            <a:r>
              <a:rPr lang="en-GB" sz="3200" dirty="0"/>
              <a:t>.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имате</a:t>
            </a:r>
            <a:r>
              <a:rPr lang="en-GB" sz="3200" dirty="0"/>
              <a:t> </a:t>
            </a:r>
            <a:r>
              <a:rPr lang="en-GB" sz="3200" dirty="0" err="1"/>
              <a:t>проблем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нарачката</a:t>
            </a:r>
            <a:r>
              <a:rPr lang="en-GB" sz="3200" dirty="0"/>
              <a:t>,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помогнат</a:t>
            </a:r>
            <a:r>
              <a:rPr lang="en-GB" sz="3200" dirty="0"/>
              <a:t> </a:t>
            </a:r>
            <a:r>
              <a:rPr lang="en-GB" sz="3200" dirty="0" err="1"/>
              <a:t>брзо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решите</a:t>
            </a:r>
            <a:r>
              <a:rPr lang="en-GB" sz="3200" dirty="0"/>
              <a:t> </a:t>
            </a:r>
            <a:r>
              <a:rPr lang="en-GB" sz="3200" dirty="0" err="1"/>
              <a:t>проблемот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8D76995-229D-4927-9E3B-663AF97D0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2708" y="3314700"/>
            <a:ext cx="5026297" cy="3356020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104900"/>
            <a:ext cx="13287917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000" b="1" dirty="0" err="1"/>
              <a:t>Завршни</a:t>
            </a:r>
            <a:r>
              <a:rPr lang="en-GB" sz="4000" b="1" dirty="0"/>
              <a:t> </a:t>
            </a:r>
            <a:r>
              <a:rPr lang="en-GB" sz="4000" b="1" dirty="0" err="1"/>
              <a:t>совети</a:t>
            </a:r>
            <a:endParaRPr lang="en-GB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b="1" dirty="0" err="1">
                <a:latin typeface="+mj-lt"/>
              </a:rPr>
              <a:t>Следете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ги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вашите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нарачки</a:t>
            </a:r>
            <a:endParaRPr lang="en-GB" sz="3200" b="1" dirty="0">
              <a:latin typeface="+mj-lt"/>
            </a:endParaRPr>
          </a:p>
          <a:p>
            <a:pPr algn="just"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GB" sz="3200" dirty="0" err="1"/>
              <a:t>Откако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направите</a:t>
            </a:r>
            <a:r>
              <a:rPr lang="en-GB" sz="3200" dirty="0"/>
              <a:t> online </a:t>
            </a:r>
            <a:r>
              <a:rPr lang="en-GB" sz="3200" dirty="0" err="1"/>
              <a:t>купување</a:t>
            </a:r>
            <a:r>
              <a:rPr lang="en-GB" sz="3200" dirty="0"/>
              <a:t>, </a:t>
            </a:r>
            <a:r>
              <a:rPr lang="en-GB" sz="3200" dirty="0" err="1"/>
              <a:t>следете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нарачката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сигурни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е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пат</a:t>
            </a:r>
            <a:r>
              <a:rPr lang="en-GB" sz="3200" dirty="0"/>
              <a:t>.</a:t>
            </a:r>
          </a:p>
          <a:p>
            <a:pPr algn="just"/>
            <a:endParaRPr lang="en-US" sz="3200" dirty="0"/>
          </a:p>
          <a:p>
            <a:pPr algn="just"/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трговецот</a:t>
            </a:r>
            <a:r>
              <a:rPr lang="en-GB" sz="3200" dirty="0"/>
              <a:t> </a:t>
            </a:r>
            <a:r>
              <a:rPr lang="en-GB" sz="3200" dirty="0" err="1"/>
              <a:t>одбие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даде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испорака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одговори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барања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статусот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нарачка</a:t>
            </a:r>
            <a:r>
              <a:rPr lang="en-GB" sz="3200" dirty="0"/>
              <a:t>, </a:t>
            </a:r>
            <a:r>
              <a:rPr lang="en-GB" sz="3200" dirty="0" err="1"/>
              <a:t>контактирајте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mk-MK" sz="3200" dirty="0"/>
              <a:t>вашата банка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помош</a:t>
            </a:r>
            <a:r>
              <a:rPr lang="en-GB" sz="3200" dirty="0"/>
              <a:t>.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отстранат</a:t>
            </a:r>
            <a:r>
              <a:rPr lang="en-GB" sz="3200" dirty="0"/>
              <a:t> </a:t>
            </a:r>
            <a:r>
              <a:rPr lang="en-GB" sz="3200" dirty="0" err="1"/>
              <a:t>наплатата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разгледаат</a:t>
            </a:r>
            <a:r>
              <a:rPr lang="en-GB" sz="3200" dirty="0"/>
              <a:t> </a:t>
            </a:r>
            <a:r>
              <a:rPr lang="en-GB" sz="3200" dirty="0" err="1"/>
              <a:t>трансакцијата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178D4C0-716B-44B3-A9EB-22D31293C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400" y="1481383"/>
            <a:ext cx="3905177" cy="2303544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261" y="1056655"/>
            <a:ext cx="1838324" cy="1066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71A84A-6E4F-4244-B1E7-A5C5CC5D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807" y="3393878"/>
            <a:ext cx="2055338" cy="29688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58A1B85-EB9D-4B90-95DF-C5C91401D912}"/>
              </a:ext>
            </a:extLst>
          </p:cNvPr>
          <p:cNvSpPr txBox="1"/>
          <p:nvPr/>
        </p:nvSpPr>
        <p:spPr>
          <a:xfrm>
            <a:off x="11083068" y="6368273"/>
            <a:ext cx="5604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/>
              <a:t>Не</a:t>
            </a:r>
            <a:r>
              <a:rPr lang="en-GB" sz="3200" b="1" dirty="0"/>
              <a:t> </a:t>
            </a:r>
            <a:r>
              <a:rPr lang="en-GB" sz="3200" b="1" dirty="0" err="1"/>
              <a:t>заборавајте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проверите</a:t>
            </a:r>
            <a:r>
              <a:rPr lang="en-GB" sz="3200" b="1" dirty="0"/>
              <a:t>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6C425C0-B4DE-47BC-9278-828F7FB4D9CA}"/>
              </a:ext>
            </a:extLst>
          </p:cNvPr>
          <p:cNvSpPr txBox="1"/>
          <p:nvPr/>
        </p:nvSpPr>
        <p:spPr>
          <a:xfrm>
            <a:off x="11055772" y="2476363"/>
            <a:ext cx="417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/>
              <a:t>Начини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плаќање</a:t>
            </a:r>
            <a:r>
              <a:rPr lang="en-GB" sz="3200" b="1" dirty="0"/>
              <a:t>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DDFA355-899F-4EBE-A02F-2BE9F39E32C5}"/>
              </a:ext>
            </a:extLst>
          </p:cNvPr>
          <p:cNvSpPr txBox="1"/>
          <p:nvPr/>
        </p:nvSpPr>
        <p:spPr>
          <a:xfrm>
            <a:off x="2067343" y="5161025"/>
            <a:ext cx="4952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/>
              <a:t>Основна</a:t>
            </a:r>
            <a:r>
              <a:rPr lang="en-GB" sz="3200" b="1" dirty="0"/>
              <a:t> </a:t>
            </a:r>
            <a:r>
              <a:rPr lang="en-GB" sz="3200" b="1" dirty="0" err="1"/>
              <a:t>безбедност</a:t>
            </a:r>
            <a:r>
              <a:rPr lang="en-GB" sz="3200" b="1" dirty="0"/>
              <a:t> </a:t>
            </a:r>
            <a:r>
              <a:rPr lang="en-GB" sz="3200" b="1" dirty="0" err="1"/>
              <a:t>за</a:t>
            </a:r>
            <a:r>
              <a:rPr lang="en-GB" sz="3200" b="1" dirty="0"/>
              <a:t> </a:t>
            </a:r>
            <a:r>
              <a:rPr lang="en-GB" sz="3200" b="1" dirty="0" err="1"/>
              <a:t>економска</a:t>
            </a:r>
            <a:r>
              <a:rPr lang="en-GB" sz="3200" b="1" dirty="0"/>
              <a:t> </a:t>
            </a:r>
            <a:r>
              <a:rPr lang="en-GB" sz="3200" b="1" dirty="0" err="1"/>
              <a:t>трансакција</a:t>
            </a:r>
            <a:r>
              <a:rPr lang="mk-MK" sz="3200" b="1" dirty="0"/>
              <a:t> на интернет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2067343" y="2564577"/>
            <a:ext cx="4952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/>
              <a:t>Проценете</a:t>
            </a:r>
            <a:r>
              <a:rPr lang="en-GB" sz="3200" b="1" dirty="0"/>
              <a:t> </a:t>
            </a:r>
            <a:r>
              <a:rPr lang="en-GB" sz="3200" b="1" dirty="0" err="1"/>
              <a:t>пред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купите</a:t>
            </a:r>
            <a:r>
              <a:rPr lang="en-GB" sz="3200" b="1" dirty="0"/>
              <a:t>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9CB3459-7285-4B4B-B10E-539E3C000F31}"/>
              </a:ext>
            </a:extLst>
          </p:cNvPr>
          <p:cNvSpPr txBox="1"/>
          <p:nvPr/>
        </p:nvSpPr>
        <p:spPr>
          <a:xfrm>
            <a:off x="5410200" y="85139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200" b="1" spc="-85" dirty="0">
                <a:solidFill>
                  <a:srgbClr val="343433"/>
                </a:solidFill>
                <a:latin typeface="Tahoma"/>
                <a:cs typeface="Tahoma"/>
              </a:rPr>
              <a:t>Заклучок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endParaRPr lang="es-ES" dirty="0"/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xmlns="" id="{5B2466B9-723C-480D-AD94-9C676C546F95}"/>
              </a:ext>
            </a:extLst>
          </p:cNvPr>
          <p:cNvSpPr txBox="1"/>
          <p:nvPr/>
        </p:nvSpPr>
        <p:spPr>
          <a:xfrm>
            <a:off x="11055772" y="3193903"/>
            <a:ext cx="600301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dirty="0" err="1"/>
              <a:t>Можно</a:t>
            </a:r>
            <a:r>
              <a:rPr lang="en-GB" sz="3200" dirty="0"/>
              <a:t> е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направи</a:t>
            </a:r>
            <a:r>
              <a:rPr lang="en-GB" sz="3200" dirty="0"/>
              <a:t> </a:t>
            </a:r>
            <a:r>
              <a:rPr lang="en-GB" sz="3200" dirty="0" err="1"/>
              <a:t>економска</a:t>
            </a:r>
            <a:r>
              <a:rPr lang="en-GB" sz="3200" dirty="0"/>
              <a:t> </a:t>
            </a:r>
            <a:r>
              <a:rPr lang="en-GB" sz="3200" dirty="0" err="1"/>
              <a:t>трансакција</a:t>
            </a:r>
            <a:r>
              <a:rPr lang="en-GB" sz="3200" dirty="0"/>
              <a:t> </a:t>
            </a:r>
            <a:r>
              <a:rPr lang="mk-MK" sz="3200" dirty="0"/>
              <a:t>на и</a:t>
            </a:r>
            <a:r>
              <a:rPr lang="en-GB" sz="3200" dirty="0" err="1"/>
              <a:t>нтернет</a:t>
            </a:r>
            <a:r>
              <a:rPr lang="en-GB" sz="3200" dirty="0"/>
              <a:t> </a:t>
            </a:r>
            <a:r>
              <a:rPr lang="en-GB" sz="3200" dirty="0" err="1"/>
              <a:t>користејќи</a:t>
            </a:r>
            <a:r>
              <a:rPr lang="en-GB" sz="3200" dirty="0"/>
              <a:t> </a:t>
            </a:r>
            <a:r>
              <a:rPr lang="en-GB" sz="3200" dirty="0" err="1"/>
              <a:t>различни</a:t>
            </a:r>
            <a:r>
              <a:rPr lang="en-GB" sz="3200" dirty="0"/>
              <a:t> </a:t>
            </a:r>
            <a:r>
              <a:rPr lang="en-GB" sz="3200" dirty="0" err="1"/>
              <a:t>начини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плаќање</a:t>
            </a:r>
            <a:r>
              <a:rPr lang="en-GB" sz="3200" dirty="0"/>
              <a:t>. </a:t>
            </a:r>
            <a:r>
              <a:rPr lang="en-GB" sz="3200" dirty="0" err="1"/>
              <a:t>Проценете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е </a:t>
            </a:r>
            <a:r>
              <a:rPr lang="en-GB" sz="3200" dirty="0" err="1"/>
              <a:t>најдобро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вас</a:t>
            </a:r>
            <a:r>
              <a:rPr lang="en-GB" sz="3200" dirty="0"/>
              <a:t> и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потреби</a:t>
            </a:r>
            <a:r>
              <a:rPr lang="en-GB" sz="3200" dirty="0"/>
              <a:t>.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2133600" y="3296545"/>
            <a:ext cx="482048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dirty="0" err="1"/>
              <a:t>Совети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online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информиран</a:t>
            </a:r>
            <a:r>
              <a:rPr lang="en-GB" sz="3200" dirty="0"/>
              <a:t> и </a:t>
            </a:r>
            <a:r>
              <a:rPr lang="en-GB" sz="3200" dirty="0" err="1"/>
              <a:t>безбеден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.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xmlns="" id="{A662A45C-88D4-460F-A7C7-5F06BE51D701}"/>
              </a:ext>
            </a:extLst>
          </p:cNvPr>
          <p:cNvSpPr txBox="1"/>
          <p:nvPr/>
        </p:nvSpPr>
        <p:spPr>
          <a:xfrm>
            <a:off x="2133600" y="6877878"/>
            <a:ext cx="495299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свесни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ризиците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соочите</a:t>
            </a:r>
            <a:r>
              <a:rPr lang="en-GB" sz="3200" dirty="0"/>
              <a:t> </a:t>
            </a:r>
            <a:r>
              <a:rPr lang="en-GB" sz="3200" dirty="0" err="1"/>
              <a:t>додека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en-GB" sz="3200" dirty="0"/>
              <a:t> online и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надминете</a:t>
            </a:r>
            <a:r>
              <a:rPr lang="en-GB" sz="3200" dirty="0"/>
              <a:t>.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095D00E1-8A7B-4BA5-8275-6E403F4CCB2D}"/>
              </a:ext>
            </a:extLst>
          </p:cNvPr>
          <p:cNvSpPr txBox="1"/>
          <p:nvPr/>
        </p:nvSpPr>
        <p:spPr>
          <a:xfrm>
            <a:off x="11093304" y="7093590"/>
            <a:ext cx="4756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dirty="0" err="1"/>
              <a:t>Услови</a:t>
            </a:r>
            <a:r>
              <a:rPr lang="en-GB" sz="3200" dirty="0"/>
              <a:t> и </a:t>
            </a:r>
            <a:r>
              <a:rPr lang="en-GB" sz="3200" dirty="0" err="1"/>
              <a:t>правила</a:t>
            </a:r>
            <a:r>
              <a:rPr lang="en-GB" sz="3200" dirty="0"/>
              <a:t>, </a:t>
            </a:r>
            <a:r>
              <a:rPr lang="en-GB" sz="3200" dirty="0" err="1"/>
              <a:t>Изјави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приватност</a:t>
            </a:r>
            <a:r>
              <a:rPr lang="en-GB" sz="3200" dirty="0"/>
              <a:t>, </a:t>
            </a:r>
            <a:r>
              <a:rPr lang="en-GB" sz="3200" dirty="0" err="1"/>
              <a:t>Услови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endParaRPr lang="en-GB" sz="3200" dirty="0"/>
          </a:p>
          <a:p>
            <a:pPr algn="just"/>
            <a:r>
              <a:rPr lang="en-GB" sz="3200" dirty="0" err="1"/>
              <a:t>испорака</a:t>
            </a:r>
            <a:endParaRPr lang="en-GB" sz="3200" dirty="0"/>
          </a:p>
        </p:txBody>
      </p:sp>
      <p:sp>
        <p:nvSpPr>
          <p:cNvPr id="1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22" name="Immagin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382730"/>
            <a:ext cx="180594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0020">
              <a:lnSpc>
                <a:spcPct val="100000"/>
              </a:lnSpc>
              <a:spcBef>
                <a:spcPts val="95"/>
              </a:spcBef>
            </a:pPr>
            <a:r>
              <a:rPr lang="mk-MK" sz="8000" spc="240" dirty="0"/>
              <a:t>Ви благодариме</a:t>
            </a:r>
            <a:r>
              <a:rPr sz="8000" spc="80" dirty="0"/>
              <a:t>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BA8EF2-D59B-48D7-9C3A-331B3BFC6825}"/>
              </a:ext>
            </a:extLst>
          </p:cNvPr>
          <p:cNvSpPr txBox="1"/>
          <p:nvPr/>
        </p:nvSpPr>
        <p:spPr>
          <a:xfrm>
            <a:off x="10668000" y="5524500"/>
            <a:ext cx="6019800" cy="224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mk-MK" sz="4600" b="1" spc="-65" dirty="0">
                <a:latin typeface="Tahoma"/>
                <a:cs typeface="Tahoma"/>
              </a:rPr>
              <a:t>Партнер</a:t>
            </a:r>
            <a:r>
              <a:rPr lang="en-US" sz="4600" b="1" spc="-65" dirty="0">
                <a:latin typeface="Tahoma"/>
                <a:cs typeface="Tahoma"/>
              </a:rPr>
              <a:t>: IAL FVG</a:t>
            </a: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7AEF752-C475-4EEF-90CF-22CBBA484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966" y="7382057"/>
            <a:ext cx="4535817" cy="768163"/>
          </a:xfrm>
          <a:prstGeom prst="rect">
            <a:avLst/>
          </a:prstGeom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5798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sz="4000" b="1" dirty="0"/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000" b="1" dirty="0" err="1">
                <a:latin typeface="+mj-lt"/>
              </a:rPr>
              <a:t>Купувајте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кај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реномирани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трговци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на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мало</a:t>
            </a:r>
            <a:endParaRPr lang="en-GB" sz="40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Најдобро</a:t>
            </a:r>
            <a:r>
              <a:rPr lang="en-GB" sz="3200" dirty="0"/>
              <a:t> е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en-GB" sz="3200" dirty="0"/>
              <a:t> </a:t>
            </a:r>
            <a:r>
              <a:rPr lang="en-GB" sz="3200" dirty="0" err="1"/>
              <a:t>директно</a:t>
            </a:r>
            <a:r>
              <a:rPr lang="en-GB" sz="3200" dirty="0"/>
              <a:t> </a:t>
            </a:r>
            <a:r>
              <a:rPr lang="mk-MK" sz="3200" dirty="0"/>
              <a:t>од интернет </a:t>
            </a:r>
            <a:r>
              <a:rPr lang="en-GB" sz="3200" dirty="0" err="1"/>
              <a:t>трговците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мало</a:t>
            </a:r>
            <a:r>
              <a:rPr lang="en-GB" sz="3200" dirty="0"/>
              <a:t> / </a:t>
            </a:r>
            <a:r>
              <a:rPr lang="en-GB" sz="3200" dirty="0" err="1"/>
              <a:t>платформи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mk-MK" sz="3200" dirty="0"/>
              <a:t>купување на интернет кои ги </a:t>
            </a:r>
            <a:r>
              <a:rPr lang="en-GB" sz="3200" dirty="0" err="1"/>
              <a:t>знаете</a:t>
            </a:r>
            <a:r>
              <a:rPr lang="en-GB" sz="3200" dirty="0"/>
              <a:t> и </a:t>
            </a:r>
            <a:r>
              <a:rPr lang="en-GB" sz="3200" dirty="0" err="1"/>
              <a:t>им</a:t>
            </a:r>
            <a:r>
              <a:rPr lang="en-GB" sz="3200" dirty="0"/>
              <a:t> </a:t>
            </a:r>
            <a:r>
              <a:rPr lang="en-GB" sz="3200" dirty="0" err="1"/>
              <a:t>верувате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Обележете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омилените</a:t>
            </a:r>
            <a:r>
              <a:rPr lang="en-GB" sz="3200" dirty="0"/>
              <a:t> </a:t>
            </a:r>
            <a:r>
              <a:rPr lang="en-GB" sz="3200" dirty="0" err="1"/>
              <a:t>страници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брзо</a:t>
            </a:r>
            <a:r>
              <a:rPr lang="en-GB" sz="3200" dirty="0"/>
              <a:t> и </a:t>
            </a:r>
            <a:r>
              <a:rPr lang="en-GB" sz="3200" dirty="0" err="1"/>
              <a:t>безбедно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стигнете</a:t>
            </a:r>
            <a:r>
              <a:rPr lang="en-GB" sz="3200" dirty="0"/>
              <a:t> </a:t>
            </a:r>
            <a:r>
              <a:rPr lang="en-GB" sz="3200" dirty="0" err="1"/>
              <a:t>таму</a:t>
            </a:r>
            <a:r>
              <a:rPr lang="en-GB" sz="3200" dirty="0"/>
              <a:t>. </a:t>
            </a:r>
            <a:r>
              <a:rPr lang="en-GB" sz="3200" dirty="0" err="1"/>
              <a:t>Избегнувајте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пишувате</a:t>
            </a:r>
            <a:r>
              <a:rPr lang="en-GB" sz="3200" dirty="0"/>
              <a:t> </a:t>
            </a:r>
            <a:r>
              <a:rPr lang="en-GB" sz="3200" dirty="0" err="1"/>
              <a:t>името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продавачот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mk-MK" sz="3200" dirty="0"/>
              <a:t>полето за пребарување на пребарувачот.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333499"/>
            <a:ext cx="1429382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>
                <a:latin typeface="+mj-lt"/>
              </a:rPr>
              <a:t>Проценете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пред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да</a:t>
            </a:r>
            <a:r>
              <a:rPr lang="en-GB" sz="4000" b="1" dirty="0">
                <a:latin typeface="+mj-lt"/>
              </a:rPr>
              <a:t> </a:t>
            </a:r>
            <a:r>
              <a:rPr lang="en-GB" sz="4000" b="1" dirty="0" err="1">
                <a:latin typeface="+mj-lt"/>
              </a:rPr>
              <a:t>купите</a:t>
            </a:r>
            <a:endParaRPr lang="en-GB" altLang="es-ES" sz="40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000" b="1" dirty="0" err="1"/>
              <a:t>Купувајте</a:t>
            </a:r>
            <a:r>
              <a:rPr lang="en-GB" sz="4000" b="1" dirty="0"/>
              <a:t> </a:t>
            </a:r>
            <a:r>
              <a:rPr lang="en-GB" sz="4000" b="1" dirty="0" err="1"/>
              <a:t>кај</a:t>
            </a:r>
            <a:r>
              <a:rPr lang="en-GB" sz="4000" b="1" dirty="0"/>
              <a:t> </a:t>
            </a:r>
            <a:r>
              <a:rPr lang="en-GB" sz="4000" b="1" dirty="0" err="1"/>
              <a:t>реномирани</a:t>
            </a:r>
            <a:r>
              <a:rPr lang="en-GB" sz="4000" b="1" dirty="0"/>
              <a:t> </a:t>
            </a:r>
            <a:r>
              <a:rPr lang="en-GB" sz="4000" b="1" dirty="0" err="1"/>
              <a:t>трговци</a:t>
            </a:r>
            <a:r>
              <a:rPr lang="en-GB" sz="4000" b="1" dirty="0"/>
              <a:t> </a:t>
            </a:r>
            <a:r>
              <a:rPr lang="en-GB" sz="4000" b="1" dirty="0" err="1"/>
              <a:t>на</a:t>
            </a:r>
            <a:r>
              <a:rPr lang="en-GB" sz="4000" b="1" dirty="0"/>
              <a:t> </a:t>
            </a:r>
            <a:r>
              <a:rPr lang="en-GB" sz="4000" b="1" dirty="0" err="1"/>
              <a:t>мало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D642F4C-5B97-4B4C-89B3-23357A44BC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599027"/>
            <a:ext cx="15697200" cy="3801666"/>
          </a:xfrm>
          <a:prstGeom prst="rect">
            <a:avLst/>
          </a:prstGeom>
        </p:spPr>
      </p:pic>
      <p:sp>
        <p:nvSpPr>
          <p:cNvPr id="7" name="Stella a 5 punte 6">
            <a:extLst>
              <a:ext uri="{FF2B5EF4-FFF2-40B4-BE49-F238E27FC236}">
                <a16:creationId xmlns:a16="http://schemas.microsoft.com/office/drawing/2014/main" xmlns="" id="{FFCA5578-CC38-417B-AC4A-652D22C265D0}"/>
              </a:ext>
            </a:extLst>
          </p:cNvPr>
          <p:cNvSpPr/>
          <p:nvPr/>
        </p:nvSpPr>
        <p:spPr>
          <a:xfrm>
            <a:off x="12573000" y="2480537"/>
            <a:ext cx="1555775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xmlns="" id="{14E538D8-CDDF-4BC2-B72F-A0873E06C400}"/>
              </a:ext>
            </a:extLst>
          </p:cNvPr>
          <p:cNvSpPr/>
          <p:nvPr/>
        </p:nvSpPr>
        <p:spPr>
          <a:xfrm rot="2164759">
            <a:off x="13912475" y="4023623"/>
            <a:ext cx="2095940" cy="314416"/>
          </a:xfrm>
          <a:prstGeom prst="rightArrow">
            <a:avLst>
              <a:gd name="adj1" fmla="val 54208"/>
              <a:gd name="adj2" fmla="val 50000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B8C1306A-4916-4347-8DBE-8F1D3341D1C7}"/>
              </a:ext>
            </a:extLst>
          </p:cNvPr>
          <p:cNvSpPr/>
          <p:nvPr/>
        </p:nvSpPr>
        <p:spPr>
          <a:xfrm>
            <a:off x="15841100" y="4726898"/>
            <a:ext cx="742593" cy="7956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5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altLang="es-ES" sz="40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000" b="1" dirty="0" err="1"/>
              <a:t>Купувајте</a:t>
            </a:r>
            <a:r>
              <a:rPr lang="en-GB" sz="4000" b="1" dirty="0"/>
              <a:t> </a:t>
            </a:r>
            <a:r>
              <a:rPr lang="en-GB" sz="4000" b="1" dirty="0" err="1"/>
              <a:t>кај</a:t>
            </a:r>
            <a:r>
              <a:rPr lang="en-GB" sz="4000" b="1" dirty="0"/>
              <a:t> </a:t>
            </a:r>
            <a:r>
              <a:rPr lang="en-GB" sz="4000" b="1" dirty="0" err="1"/>
              <a:t>реномирани</a:t>
            </a:r>
            <a:r>
              <a:rPr lang="en-GB" sz="4000" b="1" dirty="0"/>
              <a:t> </a:t>
            </a:r>
            <a:r>
              <a:rPr lang="en-GB" sz="4000" b="1" dirty="0" err="1"/>
              <a:t>трговци</a:t>
            </a:r>
            <a:r>
              <a:rPr lang="en-GB" sz="4000" b="1" dirty="0"/>
              <a:t> </a:t>
            </a:r>
            <a:r>
              <a:rPr lang="en-GB" sz="4000" b="1" dirty="0" err="1"/>
              <a:t>на</a:t>
            </a:r>
            <a:r>
              <a:rPr lang="en-GB" sz="4000" b="1" dirty="0"/>
              <a:t> </a:t>
            </a:r>
            <a:r>
              <a:rPr lang="en-GB" sz="4000" b="1" dirty="0" err="1"/>
              <a:t>мало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пример</a:t>
            </a:r>
            <a:r>
              <a:rPr lang="en-GB" sz="3200" dirty="0"/>
              <a:t>,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сакате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одите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театар</a:t>
            </a:r>
            <a:r>
              <a:rPr lang="en-GB" sz="3200" dirty="0"/>
              <a:t> и </a:t>
            </a:r>
            <a:r>
              <a:rPr lang="en-GB" sz="3200" dirty="0" err="1"/>
              <a:t>често</a:t>
            </a:r>
            <a:r>
              <a:rPr lang="en-GB" sz="3200" dirty="0"/>
              <a:t> </a:t>
            </a:r>
            <a:r>
              <a:rPr lang="en-GB" sz="3200" dirty="0" err="1"/>
              <a:t>купувате</a:t>
            </a:r>
            <a:r>
              <a:rPr lang="en-GB" sz="3200" dirty="0"/>
              <a:t> </a:t>
            </a:r>
            <a:r>
              <a:rPr lang="en-GB" sz="3200" dirty="0" err="1"/>
              <a:t>билети</a:t>
            </a:r>
            <a:r>
              <a:rPr lang="en-GB" sz="3200" dirty="0"/>
              <a:t> </a:t>
            </a:r>
            <a:r>
              <a:rPr lang="en-GB" sz="3200" dirty="0" err="1"/>
              <a:t>преку</a:t>
            </a:r>
            <a:r>
              <a:rPr lang="en-GB" sz="3200" dirty="0"/>
              <a:t> </a:t>
            </a:r>
            <a:r>
              <a:rPr lang="mk-MK" sz="3200" dirty="0"/>
              <a:t>и</a:t>
            </a:r>
            <a:r>
              <a:rPr lang="en-GB" sz="3200" dirty="0" err="1"/>
              <a:t>нтернет</a:t>
            </a:r>
            <a:r>
              <a:rPr lang="en-GB" sz="3200" dirty="0"/>
              <a:t>, </a:t>
            </a:r>
            <a:r>
              <a:rPr lang="en-GB" sz="3200" dirty="0" err="1"/>
              <a:t>обележете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омилен</a:t>
            </a:r>
            <a:r>
              <a:rPr lang="en-GB" sz="3200" dirty="0"/>
              <a:t> </a:t>
            </a:r>
            <a:r>
              <a:rPr lang="en-GB" sz="3200" dirty="0" err="1"/>
              <a:t>театар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овој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,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барате</a:t>
            </a:r>
            <a:r>
              <a:rPr lang="en-GB" sz="3200" dirty="0"/>
              <a:t> </a:t>
            </a:r>
            <a:r>
              <a:rPr lang="mk-MK" sz="3200" dirty="0"/>
              <a:t>во полето за барање на пребарувачот</a:t>
            </a:r>
            <a:r>
              <a:rPr lang="en-GB" sz="3200" dirty="0"/>
              <a:t>, </a:t>
            </a:r>
            <a:r>
              <a:rPr lang="en-GB" sz="3200" dirty="0" err="1"/>
              <a:t>туку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mk-MK" sz="3200" dirty="0"/>
              <a:t>одите </a:t>
            </a:r>
            <a:r>
              <a:rPr lang="en-GB" sz="3200" dirty="0" err="1"/>
              <a:t>директно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театарот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370025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altLang="es-ES" sz="40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000" b="1" dirty="0" err="1"/>
              <a:t>Купувајте</a:t>
            </a:r>
            <a:r>
              <a:rPr lang="en-GB" sz="4000" b="1" dirty="0"/>
              <a:t> </a:t>
            </a:r>
            <a:r>
              <a:rPr lang="en-GB" sz="4000" b="1" dirty="0" err="1"/>
              <a:t>кај</a:t>
            </a:r>
            <a:r>
              <a:rPr lang="en-GB" sz="4000" b="1" dirty="0"/>
              <a:t> </a:t>
            </a:r>
            <a:r>
              <a:rPr lang="en-GB" sz="4000" b="1" dirty="0" err="1"/>
              <a:t>реномирани</a:t>
            </a:r>
            <a:r>
              <a:rPr lang="en-GB" sz="4000" b="1" dirty="0"/>
              <a:t> </a:t>
            </a:r>
            <a:r>
              <a:rPr lang="en-GB" sz="4000" b="1" dirty="0" err="1"/>
              <a:t>трговци</a:t>
            </a:r>
            <a:r>
              <a:rPr lang="en-GB" sz="4000" b="1" dirty="0"/>
              <a:t> </a:t>
            </a:r>
            <a:r>
              <a:rPr lang="en-GB" sz="4000" b="1" dirty="0" err="1"/>
              <a:t>на</a:t>
            </a:r>
            <a:r>
              <a:rPr lang="en-GB" sz="4000" b="1" dirty="0"/>
              <a:t> </a:t>
            </a:r>
            <a:r>
              <a:rPr lang="en-GB" sz="4000" b="1" dirty="0" err="1"/>
              <a:t>мало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Пазете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! </a:t>
            </a:r>
            <a:r>
              <a:rPr lang="en-GB" sz="3200" dirty="0" err="1"/>
              <a:t>Мала</a:t>
            </a:r>
            <a:r>
              <a:rPr lang="en-GB" sz="3200" dirty="0"/>
              <a:t> </a:t>
            </a:r>
            <a:r>
              <a:rPr lang="en-GB" sz="3200" dirty="0" err="1"/>
              <a:t>печатна</a:t>
            </a:r>
            <a:r>
              <a:rPr lang="en-GB" sz="3200" dirty="0"/>
              <a:t> </a:t>
            </a:r>
            <a:r>
              <a:rPr lang="en-GB" sz="3200" dirty="0" err="1"/>
              <a:t>грешка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ве</a:t>
            </a:r>
            <a:r>
              <a:rPr lang="en-GB" sz="3200" dirty="0"/>
              <a:t> </a:t>
            </a:r>
            <a:r>
              <a:rPr lang="en-GB" sz="3200" dirty="0" err="1"/>
              <a:t>доведе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лажна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која</a:t>
            </a:r>
            <a:r>
              <a:rPr lang="en-GB" sz="3200" dirty="0"/>
              <a:t> </a:t>
            </a:r>
            <a:r>
              <a:rPr lang="en-GB" sz="3200" dirty="0" err="1"/>
              <a:t>изгледа</a:t>
            </a:r>
            <a:r>
              <a:rPr lang="en-GB" sz="3200" dirty="0"/>
              <a:t> </a:t>
            </a:r>
            <a:r>
              <a:rPr lang="en-GB" sz="3200" dirty="0" err="1"/>
              <a:t>исто</a:t>
            </a:r>
            <a:r>
              <a:rPr lang="en-GB" sz="3200" dirty="0"/>
              <a:t>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вистинската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mk-MK" sz="3200" dirty="0"/>
              <a:t>Ако направите </a:t>
            </a:r>
            <a:r>
              <a:rPr lang="en-GB" sz="3200" dirty="0"/>
              <a:t>„</a:t>
            </a:r>
            <a:r>
              <a:rPr lang="en-GB" sz="3200" dirty="0" err="1"/>
              <a:t>купување</a:t>
            </a:r>
            <a:r>
              <a:rPr lang="en-GB" sz="3200" dirty="0"/>
              <a:t>“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нелегитимна</a:t>
            </a:r>
            <a:r>
              <a:rPr lang="en-GB" sz="3200" dirty="0"/>
              <a:t> </a:t>
            </a:r>
            <a:r>
              <a:rPr lang="en-GB" sz="3200" dirty="0" err="1"/>
              <a:t>веб-страна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несвесно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им</a:t>
            </a:r>
            <a:r>
              <a:rPr lang="en-GB" sz="3200" dirty="0"/>
              <a:t> </a:t>
            </a:r>
            <a:r>
              <a:rPr lang="en-GB" sz="3200" dirty="0" err="1"/>
              <a:t>споделите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измамниците</a:t>
            </a:r>
            <a:r>
              <a:rPr lang="en-GB" sz="3200" dirty="0"/>
              <a:t>  </a:t>
            </a:r>
            <a:r>
              <a:rPr lang="mk-MK" sz="3200" dirty="0"/>
              <a:t>бројот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вашата </a:t>
            </a:r>
            <a:r>
              <a:rPr lang="en-GB" sz="3200" dirty="0" err="1"/>
              <a:t>кредитна</a:t>
            </a:r>
            <a:r>
              <a:rPr lang="en-GB" sz="3200" dirty="0"/>
              <a:t> </a:t>
            </a:r>
            <a:r>
              <a:rPr lang="en-GB" sz="3200" dirty="0" err="1"/>
              <a:t>картичка</a:t>
            </a:r>
            <a:r>
              <a:rPr lang="en-GB" sz="3200" dirty="0"/>
              <a:t> и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104900"/>
            <a:ext cx="15284425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 err="1"/>
              <a:t>Проценете</a:t>
            </a:r>
            <a:r>
              <a:rPr lang="en-GB" sz="4000" b="1" dirty="0"/>
              <a:t> </a:t>
            </a:r>
            <a:r>
              <a:rPr lang="en-GB" sz="4000" b="1" dirty="0" err="1"/>
              <a:t>пред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купите</a:t>
            </a:r>
            <a:endParaRPr lang="en-GB" altLang="es-ES" sz="40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mk-MK" sz="3200" b="1" dirty="0">
                <a:latin typeface="+mj-lt"/>
              </a:rPr>
              <a:t>Проверете </a:t>
            </a:r>
            <a:r>
              <a:rPr lang="en-GB" sz="3200" b="1" dirty="0" err="1">
                <a:latin typeface="+mj-lt"/>
              </a:rPr>
              <a:t>ги</a:t>
            </a:r>
            <a:r>
              <a:rPr lang="en-GB" sz="3200" b="1" dirty="0">
                <a:latin typeface="+mj-lt"/>
              </a:rPr>
              <a:t> </a:t>
            </a:r>
            <a:r>
              <a:rPr lang="mk-MK" sz="3200" b="1" dirty="0">
                <a:latin typeface="+mj-lt"/>
              </a:rPr>
              <a:t>за вас </a:t>
            </a:r>
            <a:r>
              <a:rPr lang="en-GB" sz="3200" b="1" dirty="0" err="1">
                <a:latin typeface="+mj-lt"/>
              </a:rPr>
              <a:t>новите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интернет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продавници</a:t>
            </a:r>
            <a:endParaRPr lang="en-GB" sz="3200" b="1" dirty="0">
              <a:latin typeface="+mj-lt"/>
            </a:endParaRPr>
          </a:p>
          <a:p>
            <a:pPr>
              <a:defRPr/>
            </a:pPr>
            <a:endParaRPr lang="en-GB" altLang="es-ES" sz="3200" dirty="0">
              <a:latin typeface="+mj-lt"/>
              <a:cs typeface="Calibri" panose="020F0502020204030204" pitchFamily="34" charset="0"/>
            </a:endParaRPr>
          </a:p>
          <a:p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en-GB" sz="3200" dirty="0" err="1"/>
              <a:t>би</a:t>
            </a:r>
            <a:r>
              <a:rPr lang="en-GB" sz="3200" dirty="0"/>
              <a:t> </a:t>
            </a:r>
            <a:r>
              <a:rPr lang="en-GB" sz="3200" dirty="0" err="1"/>
              <a:t>сакале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купите</a:t>
            </a:r>
            <a:r>
              <a:rPr lang="en-GB" sz="3200" dirty="0"/>
              <a:t> </a:t>
            </a:r>
            <a:r>
              <a:rPr lang="en-GB" sz="3200" dirty="0" err="1"/>
              <a:t>производ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услуга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продавач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познавате</a:t>
            </a:r>
            <a:r>
              <a:rPr lang="en-GB" sz="3200" dirty="0"/>
              <a:t>?</a:t>
            </a:r>
          </a:p>
          <a:p>
            <a:endParaRPr lang="en-US" sz="3200" dirty="0"/>
          </a:p>
          <a:p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исклучувајте</a:t>
            </a:r>
            <a:r>
              <a:rPr lang="en-GB" sz="3200" dirty="0"/>
              <a:t> </a:t>
            </a:r>
            <a:r>
              <a:rPr lang="en-GB" sz="3200" dirty="0" err="1"/>
              <a:t>можноста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бидете</a:t>
            </a:r>
            <a:r>
              <a:rPr lang="en-GB" sz="3200" dirty="0"/>
              <a:t> </a:t>
            </a:r>
            <a:r>
              <a:rPr lang="en-GB" sz="3200" dirty="0" err="1"/>
              <a:t>сигурни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овој</a:t>
            </a:r>
            <a:r>
              <a:rPr lang="en-GB" sz="3200" dirty="0"/>
              <a:t> </a:t>
            </a:r>
            <a:r>
              <a:rPr lang="en-GB" sz="3200" dirty="0" err="1"/>
              <a:t>продавач</a:t>
            </a:r>
            <a:r>
              <a:rPr lang="en-GB" sz="3200" dirty="0"/>
              <a:t> е </a:t>
            </a:r>
            <a:r>
              <a:rPr lang="en-GB" sz="3200" dirty="0" err="1"/>
              <a:t>доверлив</a:t>
            </a:r>
            <a:r>
              <a:rPr lang="en-GB" sz="3200" dirty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Побарајте</a:t>
            </a:r>
            <a:r>
              <a:rPr lang="en-GB" sz="3200" dirty="0"/>
              <a:t> </a:t>
            </a:r>
            <a:r>
              <a:rPr lang="en-GB" sz="3200" dirty="0" err="1"/>
              <a:t>прегледи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интернет</a:t>
            </a:r>
            <a:r>
              <a:rPr lang="en-GB" sz="3200" dirty="0"/>
              <a:t>.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продавницата</a:t>
            </a:r>
            <a:r>
              <a:rPr lang="en-GB" sz="3200" dirty="0"/>
              <a:t> / </a:t>
            </a:r>
            <a:r>
              <a:rPr lang="en-GB" sz="3200" dirty="0" err="1"/>
              <a:t>платформата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mk-MK" sz="3200" dirty="0"/>
              <a:t>интернет купување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mk-MK" sz="3200" dirty="0"/>
              <a:t>ма прегледи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поволни</a:t>
            </a:r>
            <a:r>
              <a:rPr lang="en-GB" sz="3200" dirty="0"/>
              <a:t> </a:t>
            </a:r>
            <a:r>
              <a:rPr lang="en-GB" sz="3200" dirty="0" err="1"/>
              <a:t>критики</a:t>
            </a:r>
            <a:r>
              <a:rPr lang="en-GB" sz="3200" dirty="0"/>
              <a:t>,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нарачувајте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нивната</a:t>
            </a:r>
            <a:r>
              <a:rPr lang="en-GB" sz="3200" dirty="0"/>
              <a:t> </a:t>
            </a:r>
            <a:r>
              <a:rPr lang="en-GB" sz="3200" dirty="0" err="1"/>
              <a:t>веб-страна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2" name="Stella a 5 punte 1">
            <a:extLst>
              <a:ext uri="{FF2B5EF4-FFF2-40B4-BE49-F238E27FC236}">
                <a16:creationId xmlns:a16="http://schemas.microsoft.com/office/drawing/2014/main" xmlns="" id="{4752AADC-C393-4007-9066-8F6B75D75A85}"/>
              </a:ext>
            </a:extLst>
          </p:cNvPr>
          <p:cNvSpPr/>
          <p:nvPr/>
        </p:nvSpPr>
        <p:spPr>
          <a:xfrm flipH="1">
            <a:off x="10195300" y="2006197"/>
            <a:ext cx="878647" cy="75312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>
            <a:extLst>
              <a:ext uri="{FF2B5EF4-FFF2-40B4-BE49-F238E27FC236}">
                <a16:creationId xmlns:a16="http://schemas.microsoft.com/office/drawing/2014/main" xmlns="" id="{E1FB44F4-DE8F-4153-A315-5684CCAF1AF3}"/>
              </a:ext>
            </a:extLst>
          </p:cNvPr>
          <p:cNvSpPr/>
          <p:nvPr/>
        </p:nvSpPr>
        <p:spPr>
          <a:xfrm flipH="1">
            <a:off x="11444300" y="2004277"/>
            <a:ext cx="878647" cy="75312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>
            <a:extLst>
              <a:ext uri="{FF2B5EF4-FFF2-40B4-BE49-F238E27FC236}">
                <a16:creationId xmlns:a16="http://schemas.microsoft.com/office/drawing/2014/main" xmlns="" id="{260F577B-3793-493A-BAE2-39CBCC02BE8A}"/>
              </a:ext>
            </a:extLst>
          </p:cNvPr>
          <p:cNvSpPr/>
          <p:nvPr/>
        </p:nvSpPr>
        <p:spPr>
          <a:xfrm flipH="1">
            <a:off x="15176807" y="2004277"/>
            <a:ext cx="878647" cy="753126"/>
          </a:xfrm>
          <a:prstGeom prst="star5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xmlns="" id="{DDB6EBDD-886B-4FE7-894B-ABDB4C853B57}"/>
              </a:ext>
            </a:extLst>
          </p:cNvPr>
          <p:cNvSpPr/>
          <p:nvPr/>
        </p:nvSpPr>
        <p:spPr>
          <a:xfrm flipH="1">
            <a:off x="12688469" y="2004277"/>
            <a:ext cx="878647" cy="75312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>
            <a:extLst>
              <a:ext uri="{FF2B5EF4-FFF2-40B4-BE49-F238E27FC236}">
                <a16:creationId xmlns:a16="http://schemas.microsoft.com/office/drawing/2014/main" xmlns="" id="{663DFCA2-CBF9-416B-84A8-EA1A4A89E915}"/>
              </a:ext>
            </a:extLst>
          </p:cNvPr>
          <p:cNvSpPr/>
          <p:nvPr/>
        </p:nvSpPr>
        <p:spPr>
          <a:xfrm flipH="1">
            <a:off x="13932638" y="2004277"/>
            <a:ext cx="878647" cy="753126"/>
          </a:xfrm>
          <a:prstGeom prst="star5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6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7131</Words>
  <Application>Microsoft Office PowerPoint</Application>
  <PresentationFormat>Personalizzato</PresentationFormat>
  <Paragraphs>366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맑은 고딕</vt:lpstr>
      <vt:lpstr>Arial</vt:lpstr>
      <vt:lpstr>Calibri</vt:lpstr>
      <vt:lpstr>Cambria Math</vt:lpstr>
      <vt:lpstr>Tahoma</vt:lpstr>
      <vt:lpstr>Times New Roman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Ви благодариме!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SOS creativity ppt 2</dc:title>
  <dc:creator>Monia Coppola</dc:creator>
  <cp:keywords>DAEZmAheWYA,BAEXurJiHZU</cp:keywords>
  <cp:lastModifiedBy>Windows User</cp:lastModifiedBy>
  <cp:revision>94</cp:revision>
  <dcterms:created xsi:type="dcterms:W3CDTF">2021-03-23T16:52:22Z</dcterms:created>
  <dcterms:modified xsi:type="dcterms:W3CDTF">2022-08-09T08:35:42Z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2021-03-23T00:00:00Z</vt:filetime>
  </property>
</Properties>
</file>